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6858000" cy="9144000"/>
  <p:embeddedFontLst>
    <p:embeddedFont>
      <p:font typeface="Krona One"/>
      <p:regular r:id="rId84"/>
    </p:embeddedFont>
    <p:embeddedFont>
      <p:font typeface="Aldrich"/>
      <p:regular r:id="rId85"/>
    </p:embeddedFont>
    <p:embeddedFont>
      <p:font typeface="Anaheim"/>
      <p:regular r:id="rId86"/>
    </p:embeddedFont>
    <p:embeddedFont>
      <p:font typeface="Quicksand Medium"/>
      <p:regular r:id="rId87"/>
      <p:bold r:id="rId88"/>
    </p:embeddedFont>
    <p:embeddedFont>
      <p:font typeface="Roboto"/>
      <p:regular r:id="rId89"/>
      <p:bold r:id="rId90"/>
      <p:italic r:id="rId91"/>
      <p:boldItalic r:id="rId92"/>
    </p:embeddedFont>
    <p:embeddedFont>
      <p:font typeface="Lexend Deca Medium"/>
      <p:regular r:id="rId93"/>
      <p:bold r:id="rId94"/>
    </p:embeddedFont>
    <p:embeddedFont>
      <p:font typeface="Lato"/>
      <p:regular r:id="rId95"/>
      <p:bold r:id="rId96"/>
      <p:italic r:id="rId97"/>
      <p:boldItalic r:id="rId98"/>
    </p:embeddedFont>
    <p:embeddedFont>
      <p:font typeface="Poppins"/>
      <p:regular r:id="rId99"/>
      <p:bold r:id="rId100"/>
      <p:italic r:id="rId101"/>
      <p:boldItalic r:id="rId102"/>
    </p:embeddedFont>
    <p:embeddedFont>
      <p:font typeface="Metrophobic"/>
      <p:regular r:id="rId103"/>
    </p:embeddedFont>
    <p:embeddedFont>
      <p:font typeface="Didact Gothic"/>
      <p:regular r:id="rId104"/>
    </p:embeddedFont>
    <p:embeddedFont>
      <p:font typeface="Quicksand"/>
      <p:regular r:id="rId105"/>
      <p:bold r:id="rId106"/>
    </p:embeddedFont>
    <p:embeddedFont>
      <p:font typeface="Orbitron"/>
      <p:regular r:id="rId107"/>
      <p:bold r:id="rId108"/>
    </p:embeddedFont>
    <p:embeddedFont>
      <p:font typeface="Lexend Deca"/>
      <p:regular r:id="rId109"/>
      <p:bold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7A66BC-3B89-4528-A411-DB8A92AA2563}">
  <a:tblStyle styleId="{F57A66BC-3B89-4528-A411-DB8A92AA256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2447C29-E8EC-4D3A-95F3-0361E65DAAC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Orbitron-regular.fntdata"/><Relationship Id="rId106" Type="http://schemas.openxmlformats.org/officeDocument/2006/relationships/font" Target="fonts/Quicksand-bold.fntdata"/><Relationship Id="rId105" Type="http://schemas.openxmlformats.org/officeDocument/2006/relationships/font" Target="fonts/Quicksand-regular.fntdata"/><Relationship Id="rId104" Type="http://schemas.openxmlformats.org/officeDocument/2006/relationships/font" Target="fonts/DidactGothic-regular.fntdata"/><Relationship Id="rId109" Type="http://schemas.openxmlformats.org/officeDocument/2006/relationships/font" Target="fonts/LexendDeca-regular.fntdata"/><Relationship Id="rId108" Type="http://schemas.openxmlformats.org/officeDocument/2006/relationships/font" Target="fonts/Orbitron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Metrophobic-regular.fntdata"/><Relationship Id="rId102" Type="http://schemas.openxmlformats.org/officeDocument/2006/relationships/font" Target="fonts/Poppins-boldItalic.fntdata"/><Relationship Id="rId101" Type="http://schemas.openxmlformats.org/officeDocument/2006/relationships/font" Target="fonts/Poppins-italic.fntdata"/><Relationship Id="rId100" Type="http://schemas.openxmlformats.org/officeDocument/2006/relationships/font" Target="fonts/Poppi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Lato-regular.fntdata"/><Relationship Id="rId94" Type="http://schemas.openxmlformats.org/officeDocument/2006/relationships/font" Target="fonts/LexendDecaMedium-bold.fntdata"/><Relationship Id="rId97" Type="http://schemas.openxmlformats.org/officeDocument/2006/relationships/font" Target="fonts/Lato-italic.fntdata"/><Relationship Id="rId96" Type="http://schemas.openxmlformats.org/officeDocument/2006/relationships/font" Target="fonts/Lato-bold.fntdata"/><Relationship Id="rId11" Type="http://schemas.openxmlformats.org/officeDocument/2006/relationships/slide" Target="slides/slide6.xml"/><Relationship Id="rId99" Type="http://schemas.openxmlformats.org/officeDocument/2006/relationships/font" Target="fonts/Poppins-regular.fntdata"/><Relationship Id="rId10" Type="http://schemas.openxmlformats.org/officeDocument/2006/relationships/slide" Target="slides/slide5.xml"/><Relationship Id="rId98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-italic.fntdata"/><Relationship Id="rId90" Type="http://schemas.openxmlformats.org/officeDocument/2006/relationships/font" Target="fonts/Roboto-bold.fntdata"/><Relationship Id="rId93" Type="http://schemas.openxmlformats.org/officeDocument/2006/relationships/font" Target="fonts/LexendDecaMedium-regular.fntdata"/><Relationship Id="rId92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10" Type="http://schemas.openxmlformats.org/officeDocument/2006/relationships/font" Target="fonts/LexendDeca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KronaOne-regular.fntdata"/><Relationship Id="rId83" Type="http://schemas.openxmlformats.org/officeDocument/2006/relationships/slide" Target="slides/slide78.xml"/><Relationship Id="rId86" Type="http://schemas.openxmlformats.org/officeDocument/2006/relationships/font" Target="fonts/Anaheim-regular.fntdata"/><Relationship Id="rId85" Type="http://schemas.openxmlformats.org/officeDocument/2006/relationships/font" Target="fonts/Aldrich-regular.fntdata"/><Relationship Id="rId88" Type="http://schemas.openxmlformats.org/officeDocument/2006/relationships/font" Target="fonts/QuicksandMedium-bold.fntdata"/><Relationship Id="rId87" Type="http://schemas.openxmlformats.org/officeDocument/2006/relationships/font" Target="fonts/QuicksandMedium-regular.fntdata"/><Relationship Id="rId89" Type="http://schemas.openxmlformats.org/officeDocument/2006/relationships/font" Target="fonts/Roboto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63b9c7d4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2a63b9c7d4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a63b9c7d4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a63b9c7d4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a63b9c7d4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a63b9c7d4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a63b9c7d4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a63b9c7d4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a63b9c7d4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2a63b9c7d4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a63b9c7d4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a63b9c7d4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63b9c7d43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63b9c7d43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a63b9c7d4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a63b9c7d4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a63b9c7d4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g2a63b9c7d4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63b83a31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a63b83a31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a63b9c7d43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2a63b9c7d43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a63b9c7d43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2a63b9c7d43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a63b9c7d43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2a63b9c7d43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a63b9c7d43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a63b9c7d43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ed4ba4a10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ed4ba4a10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ed4ba4a10d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ed4ba4a10d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ed4ba4a10d_2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ed4ba4a10d_2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ed4ba4a10d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ed4ba4a10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63b83a31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a63b83a31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ed4ba4a10d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ed4ba4a10d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ed4ba4a10d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ed4ba4a10d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ed4ba4a10d_2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ed4ba4a10d_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ed4ba4a10d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ed4ba4a10d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ed4ba4a10d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ed4ba4a10d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ed4ba4a10d_3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ed4ba4a10d_3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ed4ba4a10d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ed4ba4a10d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ed4ba4a10d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ed4ba4a10d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ed4ba4a10d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ed4ba4a10d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ed4ba4a10d_3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ed4ba4a10d_3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ed4ba4a10d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ed4ba4a10d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ed4ba4a10d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ed4ba4a10d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a63b9c7d43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g2a63b9c7d43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ed4b5b56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g1ed4b5b56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a63b9c7d4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Google Shape;1310;g2a63b9c7d4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ed4ba4a10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1ed4ba4a10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ed4ba4a10d_21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1ed4ba4a10d_21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1ed4ba4a10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1ed4ba4a10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ed4ba4a10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1ed4ba4a10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ed4ba4a10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ed4ba4a10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63b83a311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a63b83a311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ed4ba4a10d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ed4ba4a10d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1ed4ba4a10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1ed4ba4a10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ed4ba4a10d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ed4ba4a10d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ed4ba4a10d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ed4ba4a10d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ed4ba4a10d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ed4ba4a10d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ed4ba4a10d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ed4ba4a10d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ed4ba4a10d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ed4ba4a10d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a6563672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7" name="Google Shape;1427;g2a6563672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ed4ba4a10d_21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ed4ba4a10d_21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1ed4ba4a10d_21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1ed4ba4a10d_21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ed4ba4a10d_2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ed4ba4a10d_2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ed4ba4a10d_21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ed4ba4a10d_2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a6563672f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1" name="Google Shape;1501;g2a6563672f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ed4ba4a10d_2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ed4ba4a10d_2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ed4ba4a10d_21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ed4ba4a10d_21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ed4ba4a10d_21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ed4ba4a10d_21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ed4ba4a10d_2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1ed4ba4a10d_2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ed4ba4a10d_2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ed4ba4a10d_2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1ed4ba4a10d_2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1ed4ba4a10d_2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ed4ba4a10d_21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1ed4ba4a10d_21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a63b9c7d4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a63b9c7d4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1ed4ba4a10d_21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1ed4ba4a10d_21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1ed4ba4a10d_21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1ed4ba4a10d_21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1ed4ba4a10d_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1ed4ba4a10d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2a6563672f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1" name="Google Shape;1891;g2a6563672f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1ed4ba4a10d_2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1ed4ba4a10d_2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1ed4ba4a10d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3" name="Google Shape;2003;g1ed4ba4a10d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1ed4ba4a10d_1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g1ed4ba4a10d_1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1ed4ba4a10d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1ed4ba4a10d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ed4ba4a10d_2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1ed4ba4a10d_2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a63b9c7d4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a63b9c7d4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a63b9c7d4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a63b9c7d4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21700" y="3313225"/>
            <a:ext cx="4764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6027300" y="170962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2" type="subTitle"/>
          </p:nvPr>
        </p:nvSpPr>
        <p:spPr>
          <a:xfrm>
            <a:off x="6027300" y="135582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82" name="Google Shape;82;p11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1"/>
          <p:cNvSpPr txBox="1"/>
          <p:nvPr>
            <p:ph idx="3" type="subTitle"/>
          </p:nvPr>
        </p:nvSpPr>
        <p:spPr>
          <a:xfrm>
            <a:off x="6027300" y="274037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4" type="subTitle"/>
          </p:nvPr>
        </p:nvSpPr>
        <p:spPr>
          <a:xfrm>
            <a:off x="6027300" y="238657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5" type="subTitle"/>
          </p:nvPr>
        </p:nvSpPr>
        <p:spPr>
          <a:xfrm>
            <a:off x="6027300" y="377112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6" type="subTitle"/>
          </p:nvPr>
        </p:nvSpPr>
        <p:spPr>
          <a:xfrm>
            <a:off x="6027300" y="341732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7" type="subTitle"/>
          </p:nvPr>
        </p:nvSpPr>
        <p:spPr>
          <a:xfrm>
            <a:off x="2419150" y="170962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8" type="subTitle"/>
          </p:nvPr>
        </p:nvSpPr>
        <p:spPr>
          <a:xfrm>
            <a:off x="2419150" y="135582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9" type="subTitle"/>
          </p:nvPr>
        </p:nvSpPr>
        <p:spPr>
          <a:xfrm>
            <a:off x="2419150" y="274037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3" type="subTitle"/>
          </p:nvPr>
        </p:nvSpPr>
        <p:spPr>
          <a:xfrm>
            <a:off x="2419150" y="238657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14" type="subTitle"/>
          </p:nvPr>
        </p:nvSpPr>
        <p:spPr>
          <a:xfrm>
            <a:off x="2419150" y="3771125"/>
            <a:ext cx="2396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5" type="subTitle"/>
          </p:nvPr>
        </p:nvSpPr>
        <p:spPr>
          <a:xfrm>
            <a:off x="2419150" y="341732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ONLY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"/>
          <p:cNvSpPr txBox="1"/>
          <p:nvPr>
            <p:ph idx="1" type="subTitle"/>
          </p:nvPr>
        </p:nvSpPr>
        <p:spPr>
          <a:xfrm>
            <a:off x="2094221" y="15768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2" type="subTitle"/>
          </p:nvPr>
        </p:nvSpPr>
        <p:spPr>
          <a:xfrm>
            <a:off x="2094221" y="12562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3" type="subTitle"/>
          </p:nvPr>
        </p:nvSpPr>
        <p:spPr>
          <a:xfrm>
            <a:off x="5717021" y="15768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4" type="subTitle"/>
          </p:nvPr>
        </p:nvSpPr>
        <p:spPr>
          <a:xfrm>
            <a:off x="5717021" y="12562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5" type="subTitle"/>
          </p:nvPr>
        </p:nvSpPr>
        <p:spPr>
          <a:xfrm>
            <a:off x="2094221" y="22724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6" type="subTitle"/>
          </p:nvPr>
        </p:nvSpPr>
        <p:spPr>
          <a:xfrm>
            <a:off x="2094221" y="19518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3" name="Google Shape;103;p12"/>
          <p:cNvSpPr txBox="1"/>
          <p:nvPr>
            <p:ph idx="7" type="subTitle"/>
          </p:nvPr>
        </p:nvSpPr>
        <p:spPr>
          <a:xfrm>
            <a:off x="5717021" y="22724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8" type="subTitle"/>
          </p:nvPr>
        </p:nvSpPr>
        <p:spPr>
          <a:xfrm>
            <a:off x="5717021" y="19518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5" name="Google Shape;105;p12"/>
          <p:cNvSpPr txBox="1"/>
          <p:nvPr>
            <p:ph idx="9" type="subTitle"/>
          </p:nvPr>
        </p:nvSpPr>
        <p:spPr>
          <a:xfrm>
            <a:off x="2094221" y="29680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3" type="subTitle"/>
          </p:nvPr>
        </p:nvSpPr>
        <p:spPr>
          <a:xfrm>
            <a:off x="2094221" y="26474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14" type="subTitle"/>
          </p:nvPr>
        </p:nvSpPr>
        <p:spPr>
          <a:xfrm>
            <a:off x="5717021" y="29680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5" type="subTitle"/>
          </p:nvPr>
        </p:nvSpPr>
        <p:spPr>
          <a:xfrm>
            <a:off x="5717021" y="26474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16" type="subTitle"/>
          </p:nvPr>
        </p:nvSpPr>
        <p:spPr>
          <a:xfrm>
            <a:off x="2094221" y="3663689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0" name="Google Shape;110;p12"/>
          <p:cNvSpPr txBox="1"/>
          <p:nvPr>
            <p:ph idx="17" type="subTitle"/>
          </p:nvPr>
        </p:nvSpPr>
        <p:spPr>
          <a:xfrm>
            <a:off x="2094221" y="33430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1" name="Google Shape;111;p12"/>
          <p:cNvSpPr txBox="1"/>
          <p:nvPr>
            <p:ph idx="18" type="subTitle"/>
          </p:nvPr>
        </p:nvSpPr>
        <p:spPr>
          <a:xfrm>
            <a:off x="5717021" y="3663689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2" name="Google Shape;112;p12"/>
          <p:cNvSpPr txBox="1"/>
          <p:nvPr>
            <p:ph idx="19" type="subTitle"/>
          </p:nvPr>
        </p:nvSpPr>
        <p:spPr>
          <a:xfrm>
            <a:off x="5717021" y="33430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3" name="Google Shape;113;p12"/>
          <p:cNvSpPr txBox="1"/>
          <p:nvPr>
            <p:ph idx="20" type="subTitle"/>
          </p:nvPr>
        </p:nvSpPr>
        <p:spPr>
          <a:xfrm>
            <a:off x="2094221" y="43592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2"/>
          <p:cNvSpPr txBox="1"/>
          <p:nvPr>
            <p:ph idx="21" type="subTitle"/>
          </p:nvPr>
        </p:nvSpPr>
        <p:spPr>
          <a:xfrm>
            <a:off x="2094221" y="40386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5" name="Google Shape;115;p12"/>
          <p:cNvSpPr txBox="1"/>
          <p:nvPr>
            <p:ph idx="22" type="subTitle"/>
          </p:nvPr>
        </p:nvSpPr>
        <p:spPr>
          <a:xfrm>
            <a:off x="5717021" y="4359290"/>
            <a:ext cx="2396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23" type="subTitle"/>
          </p:nvPr>
        </p:nvSpPr>
        <p:spPr>
          <a:xfrm>
            <a:off x="5717021" y="403867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24" type="title"/>
          </p:nvPr>
        </p:nvSpPr>
        <p:spPr>
          <a:xfrm>
            <a:off x="1125971" y="1331700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8" name="Google Shape;118;p12"/>
          <p:cNvSpPr txBox="1"/>
          <p:nvPr>
            <p:ph idx="25" type="title"/>
          </p:nvPr>
        </p:nvSpPr>
        <p:spPr>
          <a:xfrm>
            <a:off x="1125971" y="2027638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9" name="Google Shape;119;p12"/>
          <p:cNvSpPr txBox="1"/>
          <p:nvPr>
            <p:ph idx="26" type="title"/>
          </p:nvPr>
        </p:nvSpPr>
        <p:spPr>
          <a:xfrm>
            <a:off x="1125971" y="2723575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0" name="Google Shape;120;p12"/>
          <p:cNvSpPr txBox="1"/>
          <p:nvPr>
            <p:ph idx="27" type="title"/>
          </p:nvPr>
        </p:nvSpPr>
        <p:spPr>
          <a:xfrm>
            <a:off x="1125971" y="3419513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1" name="Google Shape;121;p12"/>
          <p:cNvSpPr txBox="1"/>
          <p:nvPr>
            <p:ph idx="28" type="title"/>
          </p:nvPr>
        </p:nvSpPr>
        <p:spPr>
          <a:xfrm>
            <a:off x="1125971" y="4115450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2" name="Google Shape;122;p12"/>
          <p:cNvSpPr txBox="1"/>
          <p:nvPr>
            <p:ph idx="29" type="title"/>
          </p:nvPr>
        </p:nvSpPr>
        <p:spPr>
          <a:xfrm>
            <a:off x="4755221" y="1331700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3" name="Google Shape;123;p12"/>
          <p:cNvSpPr txBox="1"/>
          <p:nvPr>
            <p:ph idx="30" type="title"/>
          </p:nvPr>
        </p:nvSpPr>
        <p:spPr>
          <a:xfrm>
            <a:off x="4755221" y="2027638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4" name="Google Shape;124;p12"/>
          <p:cNvSpPr txBox="1"/>
          <p:nvPr>
            <p:ph idx="31" type="title"/>
          </p:nvPr>
        </p:nvSpPr>
        <p:spPr>
          <a:xfrm>
            <a:off x="4755221" y="2723575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5" name="Google Shape;125;p12"/>
          <p:cNvSpPr txBox="1"/>
          <p:nvPr>
            <p:ph idx="32" type="title"/>
          </p:nvPr>
        </p:nvSpPr>
        <p:spPr>
          <a:xfrm>
            <a:off x="4755221" y="3419513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6" name="Google Shape;126;p12"/>
          <p:cNvSpPr txBox="1"/>
          <p:nvPr>
            <p:ph idx="33" type="title"/>
          </p:nvPr>
        </p:nvSpPr>
        <p:spPr>
          <a:xfrm>
            <a:off x="4755221" y="4115450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3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2402125" y="1280567"/>
            <a:ext cx="56589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1" name="Google Shape;131;p13"/>
          <p:cNvSpPr txBox="1"/>
          <p:nvPr>
            <p:ph idx="2" type="subTitle"/>
          </p:nvPr>
        </p:nvSpPr>
        <p:spPr>
          <a:xfrm>
            <a:off x="2402125" y="3319617"/>
            <a:ext cx="4045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1_1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4347813" y="1709625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2" type="subTitle"/>
          </p:nvPr>
        </p:nvSpPr>
        <p:spPr>
          <a:xfrm>
            <a:off x="4347821" y="1355825"/>
            <a:ext cx="1656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3" type="subTitle"/>
          </p:nvPr>
        </p:nvSpPr>
        <p:spPr>
          <a:xfrm>
            <a:off x="4347813" y="2780700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4" type="subTitle"/>
          </p:nvPr>
        </p:nvSpPr>
        <p:spPr>
          <a:xfrm>
            <a:off x="4347821" y="2426900"/>
            <a:ext cx="1656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5" type="subTitle"/>
          </p:nvPr>
        </p:nvSpPr>
        <p:spPr>
          <a:xfrm>
            <a:off x="4347813" y="3851775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6" type="subTitle"/>
          </p:nvPr>
        </p:nvSpPr>
        <p:spPr>
          <a:xfrm>
            <a:off x="4347821" y="3497975"/>
            <a:ext cx="1656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4"/>
          <p:cNvSpPr txBox="1"/>
          <p:nvPr>
            <p:ph idx="7" type="title"/>
          </p:nvPr>
        </p:nvSpPr>
        <p:spPr>
          <a:xfrm>
            <a:off x="1848738" y="1395650"/>
            <a:ext cx="2259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3" name="Google Shape;143;p14"/>
          <p:cNvSpPr txBox="1"/>
          <p:nvPr>
            <p:ph idx="8" type="title"/>
          </p:nvPr>
        </p:nvSpPr>
        <p:spPr>
          <a:xfrm>
            <a:off x="1848738" y="2452638"/>
            <a:ext cx="2259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4" name="Google Shape;144;p14"/>
          <p:cNvSpPr txBox="1"/>
          <p:nvPr>
            <p:ph idx="9" type="title"/>
          </p:nvPr>
        </p:nvSpPr>
        <p:spPr>
          <a:xfrm>
            <a:off x="1848738" y="3509625"/>
            <a:ext cx="2259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 txBox="1"/>
          <p:nvPr>
            <p:ph hasCustomPrompt="1" type="title"/>
          </p:nvPr>
        </p:nvSpPr>
        <p:spPr>
          <a:xfrm>
            <a:off x="2402125" y="1330163"/>
            <a:ext cx="57285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9" name="Google Shape;149;p15"/>
          <p:cNvSpPr txBox="1"/>
          <p:nvPr>
            <p:ph idx="1" type="subTitle"/>
          </p:nvPr>
        </p:nvSpPr>
        <p:spPr>
          <a:xfrm>
            <a:off x="2402125" y="3100638"/>
            <a:ext cx="48501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6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6"/>
          <p:cNvSpPr txBox="1"/>
          <p:nvPr>
            <p:ph type="title"/>
          </p:nvPr>
        </p:nvSpPr>
        <p:spPr>
          <a:xfrm>
            <a:off x="5071250" y="1478163"/>
            <a:ext cx="33528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4" name="Google Shape;154;p16"/>
          <p:cNvSpPr txBox="1"/>
          <p:nvPr>
            <p:ph idx="1" type="subTitle"/>
          </p:nvPr>
        </p:nvSpPr>
        <p:spPr>
          <a:xfrm>
            <a:off x="5071250" y="2841588"/>
            <a:ext cx="33528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 txBox="1"/>
          <p:nvPr>
            <p:ph type="title"/>
          </p:nvPr>
        </p:nvSpPr>
        <p:spPr>
          <a:xfrm>
            <a:off x="2336200" y="941150"/>
            <a:ext cx="5928000" cy="29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SECTION_TITLE_AND_DESCRIPTION_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 txBox="1"/>
          <p:nvPr>
            <p:ph type="title"/>
          </p:nvPr>
        </p:nvSpPr>
        <p:spPr>
          <a:xfrm>
            <a:off x="4343275" y="1530525"/>
            <a:ext cx="39726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>
            <a:off x="4343275" y="2675200"/>
            <a:ext cx="29991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3" name="Google Shape;163;p18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 txBox="1"/>
          <p:nvPr>
            <p:ph type="ctrTitle"/>
          </p:nvPr>
        </p:nvSpPr>
        <p:spPr>
          <a:xfrm>
            <a:off x="2624250" y="1070938"/>
            <a:ext cx="4262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7" name="Google Shape;167;p19"/>
          <p:cNvSpPr txBox="1"/>
          <p:nvPr>
            <p:ph idx="1" type="subTitle"/>
          </p:nvPr>
        </p:nvSpPr>
        <p:spPr>
          <a:xfrm>
            <a:off x="2624250" y="2396100"/>
            <a:ext cx="4262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" name="Google Shape;168;p19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 txBox="1"/>
          <p:nvPr>
            <p:ph idx="2" type="subTitle"/>
          </p:nvPr>
        </p:nvSpPr>
        <p:spPr>
          <a:xfrm>
            <a:off x="2624250" y="1993467"/>
            <a:ext cx="42621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70" name="Google Shape;170;p19"/>
          <p:cNvSpPr txBox="1"/>
          <p:nvPr/>
        </p:nvSpPr>
        <p:spPr>
          <a:xfrm>
            <a:off x="2624250" y="3831725"/>
            <a:ext cx="4470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includes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3"/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4"/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0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1650550" y="1152475"/>
            <a:ext cx="67734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1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1650550" y="1152475"/>
            <a:ext cx="6773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TITLE_ONLY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2" type="title"/>
          </p:nvPr>
        </p:nvSpPr>
        <p:spPr>
          <a:xfrm>
            <a:off x="3484350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3484350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3" type="title"/>
          </p:nvPr>
        </p:nvSpPr>
        <p:spPr>
          <a:xfrm>
            <a:off x="935934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5"/>
          <p:cNvSpPr txBox="1"/>
          <p:nvPr>
            <p:ph idx="4" type="subTitle"/>
          </p:nvPr>
        </p:nvSpPr>
        <p:spPr>
          <a:xfrm>
            <a:off x="935938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5" type="title"/>
          </p:nvPr>
        </p:nvSpPr>
        <p:spPr>
          <a:xfrm>
            <a:off x="6032761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5"/>
          <p:cNvSpPr txBox="1"/>
          <p:nvPr>
            <p:ph idx="6" type="subTitle"/>
          </p:nvPr>
        </p:nvSpPr>
        <p:spPr>
          <a:xfrm>
            <a:off x="6032763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5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25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99" name="Google Shape;199;p25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0" name="Google Shape;200;p25"/>
            <p:cNvCxnSpPr>
              <a:stCxn id="199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1" name="Google Shape;201;p25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25"/>
          <p:cNvGrpSpPr/>
          <p:nvPr/>
        </p:nvGrpSpPr>
        <p:grpSpPr>
          <a:xfrm>
            <a:off x="3603929" y="4740823"/>
            <a:ext cx="1935995" cy="310753"/>
            <a:chOff x="2225600" y="2152250"/>
            <a:chExt cx="3266400" cy="524300"/>
          </a:xfrm>
        </p:grpSpPr>
        <p:sp>
          <p:nvSpPr>
            <p:cNvPr id="203" name="Google Shape;203;p25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25"/>
          <p:cNvGrpSpPr/>
          <p:nvPr/>
        </p:nvGrpSpPr>
        <p:grpSpPr>
          <a:xfrm>
            <a:off x="434043" y="182778"/>
            <a:ext cx="96345" cy="153150"/>
            <a:chOff x="771525" y="1135925"/>
            <a:chExt cx="128700" cy="204582"/>
          </a:xfrm>
        </p:grpSpPr>
        <p:cxnSp>
          <p:nvCxnSpPr>
            <p:cNvPr id="210" name="Google Shape;210;p25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1" name="Google Shape;211;p25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4861175" y="539400"/>
            <a:ext cx="28077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2785388" y="1959950"/>
            <a:ext cx="1984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subTitle"/>
          </p:nvPr>
        </p:nvSpPr>
        <p:spPr>
          <a:xfrm>
            <a:off x="2785388" y="157485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210575" y="1959950"/>
            <a:ext cx="1984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4" type="subTitle"/>
          </p:nvPr>
        </p:nvSpPr>
        <p:spPr>
          <a:xfrm>
            <a:off x="6210575" y="157485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2785388" y="3610100"/>
            <a:ext cx="1984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6" type="subTitle"/>
          </p:nvPr>
        </p:nvSpPr>
        <p:spPr>
          <a:xfrm>
            <a:off x="2785388" y="322500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subTitle"/>
          </p:nvPr>
        </p:nvSpPr>
        <p:spPr>
          <a:xfrm>
            <a:off x="6210575" y="3610100"/>
            <a:ext cx="1984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8" type="subTitle"/>
          </p:nvPr>
        </p:nvSpPr>
        <p:spPr>
          <a:xfrm>
            <a:off x="6210575" y="322500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1666963" y="157485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8" name="Google Shape;28;p4"/>
          <p:cNvSpPr txBox="1"/>
          <p:nvPr>
            <p:ph idx="9" type="title"/>
          </p:nvPr>
        </p:nvSpPr>
        <p:spPr>
          <a:xfrm>
            <a:off x="5092175" y="157485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" name="Google Shape;29;p4"/>
          <p:cNvSpPr txBox="1"/>
          <p:nvPr>
            <p:ph idx="13" type="title"/>
          </p:nvPr>
        </p:nvSpPr>
        <p:spPr>
          <a:xfrm>
            <a:off x="1666963" y="322500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0" name="Google Shape;30;p4"/>
          <p:cNvSpPr txBox="1"/>
          <p:nvPr>
            <p:ph idx="14" type="title"/>
          </p:nvPr>
        </p:nvSpPr>
        <p:spPr>
          <a:xfrm>
            <a:off x="5092175" y="322500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" name="Google Shape;31;p4"/>
          <p:cNvSpPr txBox="1"/>
          <p:nvPr>
            <p:ph idx="15"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5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2567450" y="3960200"/>
            <a:ext cx="4170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068900" y="1479850"/>
            <a:ext cx="43551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588576" y="3421225"/>
            <a:ext cx="31635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4857907" y="3421225"/>
            <a:ext cx="31635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subTitle"/>
          </p:nvPr>
        </p:nvSpPr>
        <p:spPr>
          <a:xfrm>
            <a:off x="2380426" y="2833825"/>
            <a:ext cx="157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subTitle"/>
          </p:nvPr>
        </p:nvSpPr>
        <p:spPr>
          <a:xfrm>
            <a:off x="5649757" y="2833825"/>
            <a:ext cx="157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51" name="Google Shape;51;p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 txBox="1"/>
          <p:nvPr>
            <p:ph idx="1" type="subTitle"/>
          </p:nvPr>
        </p:nvSpPr>
        <p:spPr>
          <a:xfrm>
            <a:off x="3351350" y="1709625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2" type="subTitle"/>
          </p:nvPr>
        </p:nvSpPr>
        <p:spPr>
          <a:xfrm>
            <a:off x="3351350" y="1355825"/>
            <a:ext cx="1965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3" type="subTitle"/>
          </p:nvPr>
        </p:nvSpPr>
        <p:spPr>
          <a:xfrm>
            <a:off x="3351350" y="2780700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4" type="subTitle"/>
          </p:nvPr>
        </p:nvSpPr>
        <p:spPr>
          <a:xfrm>
            <a:off x="3351350" y="2426900"/>
            <a:ext cx="1965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5" type="subTitle"/>
          </p:nvPr>
        </p:nvSpPr>
        <p:spPr>
          <a:xfrm>
            <a:off x="3351350" y="3851775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6" type="subTitle"/>
          </p:nvPr>
        </p:nvSpPr>
        <p:spPr>
          <a:xfrm>
            <a:off x="3351350" y="3497975"/>
            <a:ext cx="1965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1" name="Google Shape;61;p8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2633000" y="1959950"/>
            <a:ext cx="2252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2" type="subTitle"/>
          </p:nvPr>
        </p:nvSpPr>
        <p:spPr>
          <a:xfrm>
            <a:off x="2633001" y="1574850"/>
            <a:ext cx="1406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3" type="subTitle"/>
          </p:nvPr>
        </p:nvSpPr>
        <p:spPr>
          <a:xfrm>
            <a:off x="6171999" y="1959950"/>
            <a:ext cx="2252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4" type="subTitle"/>
          </p:nvPr>
        </p:nvSpPr>
        <p:spPr>
          <a:xfrm>
            <a:off x="6172000" y="1574850"/>
            <a:ext cx="1406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5" type="subTitle"/>
          </p:nvPr>
        </p:nvSpPr>
        <p:spPr>
          <a:xfrm>
            <a:off x="2633000" y="3610100"/>
            <a:ext cx="2252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6" type="subTitle"/>
          </p:nvPr>
        </p:nvSpPr>
        <p:spPr>
          <a:xfrm>
            <a:off x="2633001" y="3225000"/>
            <a:ext cx="1406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7" type="subTitle"/>
          </p:nvPr>
        </p:nvSpPr>
        <p:spPr>
          <a:xfrm>
            <a:off x="6171999" y="3610100"/>
            <a:ext cx="2252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8" type="subTitle"/>
          </p:nvPr>
        </p:nvSpPr>
        <p:spPr>
          <a:xfrm>
            <a:off x="6172000" y="3225000"/>
            <a:ext cx="1406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3" name="Google Shape;73;p9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6A92">
              <a:alpha val="3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5587500" y="1205970"/>
            <a:ext cx="2659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Deca Medium"/>
              <a:buNone/>
              <a:defRPr sz="23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9FC5E8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b="0" i="0" sz="2800" u="none" cap="none" strike="noStrik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b="0" i="0" sz="1600" u="none" cap="none" strike="noStrik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13.jpg"/><Relationship Id="rId5" Type="http://schemas.openxmlformats.org/officeDocument/2006/relationships/image" Target="../media/image10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Relationship Id="rId4" Type="http://schemas.openxmlformats.org/officeDocument/2006/relationships/image" Target="../media/image32.jpg"/><Relationship Id="rId5" Type="http://schemas.openxmlformats.org/officeDocument/2006/relationships/image" Target="../media/image2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14.jpg"/><Relationship Id="rId5" Type="http://schemas.openxmlformats.org/officeDocument/2006/relationships/image" Target="../media/image27.jpg"/><Relationship Id="rId6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14.jpg"/><Relationship Id="rId6" Type="http://schemas.openxmlformats.org/officeDocument/2006/relationships/image" Target="../media/image30.png"/><Relationship Id="rId7" Type="http://schemas.openxmlformats.org/officeDocument/2006/relationships/image" Target="../media/image2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Relationship Id="rId6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Relationship Id="rId7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Relationship Id="rId7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58.png"/><Relationship Id="rId5" Type="http://schemas.openxmlformats.org/officeDocument/2006/relationships/image" Target="../media/image51.png"/><Relationship Id="rId6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61.png"/><Relationship Id="rId6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60.png"/><Relationship Id="rId5" Type="http://schemas.openxmlformats.org/officeDocument/2006/relationships/image" Target="../media/image53.png"/><Relationship Id="rId6" Type="http://schemas.openxmlformats.org/officeDocument/2006/relationships/image" Target="../media/image3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5" Type="http://schemas.openxmlformats.org/officeDocument/2006/relationships/image" Target="../media/image66.png"/><Relationship Id="rId6" Type="http://schemas.openxmlformats.org/officeDocument/2006/relationships/image" Target="../media/image6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tmw/Languru/wiki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2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39.jpg"/><Relationship Id="rId6" Type="http://schemas.openxmlformats.org/officeDocument/2006/relationships/image" Target="../media/image70.jpg"/><Relationship Id="rId7" Type="http://schemas.openxmlformats.org/officeDocument/2006/relationships/image" Target="../media/image67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youtu.be/vawznD5cBI4" TargetMode="External"/><Relationship Id="rId4" Type="http://schemas.openxmlformats.org/officeDocument/2006/relationships/image" Target="../media/image5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tmw/Languru/wiki" TargetMode="External"/><Relationship Id="rId4" Type="http://schemas.openxmlformats.org/officeDocument/2006/relationships/hyperlink" Target="https://github.com/htmw/Languru/blob/main/documentation/Deliverable7/Radiant%20Team%20Technical%20Paper%20V3.pdf" TargetMode="External"/><Relationship Id="rId5" Type="http://schemas.openxmlformats.org/officeDocument/2006/relationships/hyperlink" Target="https://github.com/htmw/Languru/blob/main/documentation/Deliverable4/Languru%20-%20Deployment%20Manual.pdf" TargetMode="External"/><Relationship Id="rId6" Type="http://schemas.openxmlformats.org/officeDocument/2006/relationships/hyperlink" Target="https://github.com/htmw/Languru/blob/main/documentation/Deliverable4/Languru%20User%20Manual_Radiants.pdf" TargetMode="External"/><Relationship Id="rId7" Type="http://schemas.openxmlformats.org/officeDocument/2006/relationships/hyperlink" Target="https://github.com/htmw/Languru/blob/main/documentation/Deliverable5/LanguruAPI_%20Documentation.pdf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900"/>
              <a:t>Capstone Project</a:t>
            </a:r>
            <a:r>
              <a:rPr lang="en" sz="2900"/>
              <a:t>:</a:t>
            </a:r>
            <a:r>
              <a:rPr lang="en" sz="3100"/>
              <a:t> </a:t>
            </a:r>
            <a:r>
              <a:rPr lang="en">
                <a:solidFill>
                  <a:schemeClr val="dk2"/>
                </a:solidFill>
              </a:rPr>
              <a:t>LANGURU </a:t>
            </a:r>
            <a:r>
              <a:rPr lang="en" sz="5500">
                <a:solidFill>
                  <a:schemeClr val="dk2"/>
                </a:solidFill>
              </a:rPr>
              <a:t> </a:t>
            </a:r>
            <a:endParaRPr sz="5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>
                <a:solidFill>
                  <a:schemeClr val="lt2"/>
                </a:solidFill>
              </a:rPr>
              <a:t>Fall 23 - CS 692 - PACE UNIVERSITY</a:t>
            </a:r>
            <a:endParaRPr sz="2700"/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2321700" y="3313225"/>
            <a:ext cx="4764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Prof: Henry Wong</a:t>
            </a:r>
            <a:endParaRPr/>
          </a:p>
        </p:txBody>
      </p:sp>
      <p:grpSp>
        <p:nvGrpSpPr>
          <p:cNvPr id="220" name="Google Shape;220;p27"/>
          <p:cNvGrpSpPr/>
          <p:nvPr/>
        </p:nvGrpSpPr>
        <p:grpSpPr>
          <a:xfrm>
            <a:off x="3974600" y="4154930"/>
            <a:ext cx="4113600" cy="146102"/>
            <a:chOff x="3974600" y="4154930"/>
            <a:chExt cx="4113600" cy="146102"/>
          </a:xfrm>
        </p:grpSpPr>
        <p:sp>
          <p:nvSpPr>
            <p:cNvPr id="221" name="Google Shape;221;p27"/>
            <p:cNvSpPr/>
            <p:nvPr/>
          </p:nvSpPr>
          <p:spPr>
            <a:xfrm>
              <a:off x="3974600" y="4214463"/>
              <a:ext cx="4113600" cy="390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3974600" y="4214503"/>
              <a:ext cx="646900" cy="38915"/>
            </a:xfrm>
            <a:custGeom>
              <a:rect b="b" l="l" r="r" t="t"/>
              <a:pathLst>
                <a:path extrusionOk="0" h="680" w="11304">
                  <a:moveTo>
                    <a:pt x="347" y="0"/>
                  </a:moveTo>
                  <a:cubicBezTo>
                    <a:pt x="153" y="0"/>
                    <a:pt x="0" y="152"/>
                    <a:pt x="0" y="347"/>
                  </a:cubicBezTo>
                  <a:cubicBezTo>
                    <a:pt x="0" y="527"/>
                    <a:pt x="153" y="679"/>
                    <a:pt x="347" y="679"/>
                  </a:cubicBezTo>
                  <a:lnTo>
                    <a:pt x="11248" y="679"/>
                  </a:lnTo>
                  <a:cubicBezTo>
                    <a:pt x="11248" y="458"/>
                    <a:pt x="11261" y="222"/>
                    <a:pt x="11303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4519857" y="415493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4564265" y="419939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27"/>
          <p:cNvGrpSpPr/>
          <p:nvPr/>
        </p:nvGrpSpPr>
        <p:grpSpPr>
          <a:xfrm>
            <a:off x="2402125" y="3986650"/>
            <a:ext cx="1314377" cy="482094"/>
            <a:chOff x="2402125" y="3986650"/>
            <a:chExt cx="1314377" cy="482094"/>
          </a:xfrm>
        </p:grpSpPr>
        <p:sp>
          <p:nvSpPr>
            <p:cNvPr id="226" name="Google Shape;226;p27"/>
            <p:cNvSpPr/>
            <p:nvPr/>
          </p:nvSpPr>
          <p:spPr>
            <a:xfrm>
              <a:off x="2821234" y="3986650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3003288" y="4154642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3084404" y="4154642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3455209" y="4097008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3557397" y="4199776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3606281" y="4199776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2402125" y="4097008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2511679" y="4199776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2504268" y="4199776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7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236" name="Google Shape;236;p27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38" name="Google Shape;238;p27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240" name="Google Shape;240;p27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b="0" i="0" sz="1100" u="none" cap="none" strike="noStrik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41" name="Google Shape;241;p27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242" name="Google Shape;242;p27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27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246" name="Google Shape;246;p27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7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" name="Google Shape;248;p27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249" name="Google Shape;249;p27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7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7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6" name="Google Shape;256;p27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57" name="Google Shape;257;p27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58" name="Google Shape;258;p27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259" name="Google Shape;259;p27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" name="Google Shape;260;p27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1" name="Google Shape;261;p27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262" name="Google Shape;262;p27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7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7" name="Google Shape;537;p36"/>
          <p:cNvSpPr txBox="1"/>
          <p:nvPr>
            <p:ph type="title"/>
          </p:nvPr>
        </p:nvSpPr>
        <p:spPr>
          <a:xfrm>
            <a:off x="2567450" y="3246950"/>
            <a:ext cx="5367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100"/>
              <a:t>Personas</a:t>
            </a:r>
            <a:endParaRPr sz="3100"/>
          </a:p>
        </p:txBody>
      </p:sp>
      <p:sp>
        <p:nvSpPr>
          <p:cNvPr id="538" name="Google Shape;538;p36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6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0" name="Google Shape;540;p36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541" name="Google Shape;541;p36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3250815" y="30082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3" name="Google Shape;543;p36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544" name="Google Shape;544;p36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36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554" name="Google Shape;554;p36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56" name="Google Shape;556;p36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6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558" name="Google Shape;558;p36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559" name="Google Shape;559;p36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560" name="Google Shape;560;p3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3" name="Google Shape;563;p36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564" name="Google Shape;564;p36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" name="Google Shape;566;p36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567" name="Google Shape;567;p3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3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3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4" name="Google Shape;574;p36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575" name="Google Shape;575;p36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576" name="Google Shape;576;p36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577" name="Google Shape;577;p36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8" name="Google Shape;578;p36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79" name="Google Shape;579;p36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580" name="Google Shape;580;p3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7"/>
          <p:cNvSpPr txBox="1"/>
          <p:nvPr>
            <p:ph idx="4294967295"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1 </a:t>
            </a:r>
            <a:endParaRPr/>
          </a:p>
        </p:txBody>
      </p:sp>
      <p:pic>
        <p:nvPicPr>
          <p:cNvPr id="587" name="Google Shape;5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950" y="874500"/>
            <a:ext cx="6306101" cy="354717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7"/>
          <p:cNvSpPr txBox="1"/>
          <p:nvPr/>
        </p:nvSpPr>
        <p:spPr>
          <a:xfrm>
            <a:off x="720000" y="301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Persona 1 </a:t>
            </a:r>
            <a:endParaRPr sz="35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/>
          <p:nvPr/>
        </p:nvSpPr>
        <p:spPr>
          <a:xfrm>
            <a:off x="720000" y="301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Persona 2 </a:t>
            </a:r>
            <a:endParaRPr sz="35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94" name="Google Shape;5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913" y="883625"/>
            <a:ext cx="6386174" cy="35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 txBox="1"/>
          <p:nvPr/>
        </p:nvSpPr>
        <p:spPr>
          <a:xfrm>
            <a:off x="720000" y="301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Persona 3 </a:t>
            </a:r>
            <a:endParaRPr sz="35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00" name="Google Shape;6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963" y="859250"/>
            <a:ext cx="6440074" cy="362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6" name="Google Shape;606;p40"/>
          <p:cNvSpPr txBox="1"/>
          <p:nvPr>
            <p:ph type="title"/>
          </p:nvPr>
        </p:nvSpPr>
        <p:spPr>
          <a:xfrm>
            <a:off x="2567450" y="3246950"/>
            <a:ext cx="5367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100"/>
              <a:t>Minimal Viable Product (MVP)</a:t>
            </a:r>
            <a:endParaRPr sz="3100"/>
          </a:p>
        </p:txBody>
      </p:sp>
      <p:sp>
        <p:nvSpPr>
          <p:cNvPr id="607" name="Google Shape;607;p40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0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40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610" name="Google Shape;610;p40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3250815" y="30082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" name="Google Shape;612;p40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613" name="Google Shape;613;p40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40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623" name="Google Shape;623;p40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25" name="Google Shape;625;p40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0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627" name="Google Shape;627;p40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628" name="Google Shape;628;p40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629" name="Google Shape;629;p4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2" name="Google Shape;632;p40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633" name="Google Shape;633;p40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4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5" name="Google Shape;635;p40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636" name="Google Shape;636;p4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4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4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4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4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4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4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3" name="Google Shape;643;p40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644" name="Google Shape;644;p40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645" name="Google Shape;645;p40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646" name="Google Shape;646;p40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7" name="Google Shape;647;p40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48" name="Google Shape;648;p40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649" name="Google Shape;649;p4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4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1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6A92"/>
                </a:solidFill>
                <a:latin typeface="Lexend Deca"/>
                <a:ea typeface="Lexend Deca"/>
                <a:cs typeface="Lexend Deca"/>
                <a:sym typeface="Lexend Deca"/>
              </a:rPr>
              <a:t>Minimal Viable Product (MVP)</a:t>
            </a:r>
            <a:endParaRPr sz="3300">
              <a:solidFill>
                <a:srgbClr val="FF6A9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56" name="Google Shape;656;p41"/>
          <p:cNvSpPr txBox="1"/>
          <p:nvPr/>
        </p:nvSpPr>
        <p:spPr>
          <a:xfrm>
            <a:off x="715100" y="1202225"/>
            <a:ext cx="6727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exend Deca"/>
              <a:buChar char="●"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Mobile application with speech recording capability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exend Deca"/>
              <a:buChar char="●"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Machine learning algorithm/API to break down individual spoken words, detect, and note incorrect pronunciations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exend Deca"/>
              <a:buChar char="●"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Server with functionality to receive voice data and send back analyzed data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exend Deca"/>
              <a:buChar char="●"/>
            </a:pP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Server to host machine learning model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exend Deca"/>
                <a:ea typeface="Lexend Deca"/>
                <a:cs typeface="Lexend Deca"/>
                <a:sym typeface="Lexend Deca"/>
              </a:rPr>
              <a:t>Steps:</a:t>
            </a:r>
            <a:endParaRPr b="1" sz="16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57" name="Google Shape;657;p41"/>
          <p:cNvPicPr preferRelativeResize="0"/>
          <p:nvPr/>
        </p:nvPicPr>
        <p:blipFill rotWithShape="1">
          <a:blip r:embed="rId3">
            <a:alphaModFix/>
          </a:blip>
          <a:srcRect b="0" l="6586" r="2313" t="0"/>
          <a:stretch/>
        </p:blipFill>
        <p:spPr>
          <a:xfrm>
            <a:off x="1630850" y="3165292"/>
            <a:ext cx="6249149" cy="171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2"/>
          <p:cNvSpPr txBox="1"/>
          <p:nvPr/>
        </p:nvSpPr>
        <p:spPr>
          <a:xfrm>
            <a:off x="3932888" y="1289625"/>
            <a:ext cx="428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Our</a:t>
            </a:r>
            <a:r>
              <a:rPr lang="en" sz="3600">
                <a:solidFill>
                  <a:srgbClr val="191919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" sz="3600">
                <a:solidFill>
                  <a:srgbClr val="FF7BAB"/>
                </a:solidFill>
                <a:latin typeface="Krona One"/>
                <a:ea typeface="Krona One"/>
                <a:cs typeface="Krona One"/>
                <a:sym typeface="Krona One"/>
              </a:rPr>
              <a:t>LOGO</a:t>
            </a:r>
            <a:endParaRPr sz="3600">
              <a:solidFill>
                <a:srgbClr val="FF7BAB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63" name="Google Shape;663;p42"/>
          <p:cNvSpPr txBox="1"/>
          <p:nvPr/>
        </p:nvSpPr>
        <p:spPr>
          <a:xfrm>
            <a:off x="3932888" y="2087175"/>
            <a:ext cx="42897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latin typeface="Lexend Deca"/>
                <a:ea typeface="Lexend Deca"/>
                <a:cs typeface="Lexend Deca"/>
                <a:sym typeface="Lexend Deca"/>
              </a:rPr>
              <a:t>The app’s name : “Languru” cleverly merges “language” and “guru” to signify its purpose. The dominant theme for the application will be a soothing shade of blue, reflecting a tranquil and user-friendly.</a:t>
            </a:r>
            <a:endParaRPr>
              <a:solidFill>
                <a:srgbClr val="7F6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64" name="Google Shape;6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4" y="837862"/>
            <a:ext cx="3467776" cy="346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"/>
          <p:cNvSpPr txBox="1"/>
          <p:nvPr/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Mock up design</a:t>
            </a:r>
            <a:endParaRPr sz="29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670" name="Google Shape;6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488" y="1112100"/>
            <a:ext cx="7121025" cy="35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76" name="Google Shape;676;p44"/>
          <p:cNvSpPr txBox="1"/>
          <p:nvPr>
            <p:ph type="title"/>
          </p:nvPr>
        </p:nvSpPr>
        <p:spPr>
          <a:xfrm>
            <a:off x="2567450" y="3246950"/>
            <a:ext cx="5217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Technologies and Diagrams</a:t>
            </a:r>
            <a:endParaRPr sz="2800"/>
          </a:p>
        </p:txBody>
      </p:sp>
      <p:sp>
        <p:nvSpPr>
          <p:cNvPr id="677" name="Google Shape;677;p44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4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9" name="Google Shape;679;p44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680" name="Google Shape;680;p44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3250815" y="30082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44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683" name="Google Shape;683;p44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44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693" name="Google Shape;693;p44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95" name="Google Shape;695;p44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4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697" name="Google Shape;697;p44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698" name="Google Shape;698;p44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699" name="Google Shape;699;p44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2" name="Google Shape;702;p44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703" name="Google Shape;703;p44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44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p44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706" name="Google Shape;706;p44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44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44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44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44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44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44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3" name="Google Shape;713;p44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714" name="Google Shape;714;p44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715" name="Google Shape;715;p44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716" name="Google Shape;716;p44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7" name="Google Shape;717;p44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18" name="Google Shape;718;p44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719" name="Google Shape;719;p44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44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5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Technologies</a:t>
            </a:r>
            <a:endParaRPr/>
          </a:p>
        </p:txBody>
      </p:sp>
      <p:grpSp>
        <p:nvGrpSpPr>
          <p:cNvPr id="726" name="Google Shape;726;p45"/>
          <p:cNvGrpSpPr/>
          <p:nvPr/>
        </p:nvGrpSpPr>
        <p:grpSpPr>
          <a:xfrm>
            <a:off x="723837" y="552000"/>
            <a:ext cx="1218670" cy="1640915"/>
            <a:chOff x="723837" y="552000"/>
            <a:chExt cx="1218670" cy="1640915"/>
          </a:xfrm>
        </p:grpSpPr>
        <p:sp>
          <p:nvSpPr>
            <p:cNvPr id="727" name="Google Shape;727;p45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5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32" name="Google Shape;732;p45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5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734" name="Google Shape;734;p45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735" name="Google Shape;735;p45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45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7" name="Google Shape;737;p45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738" name="Google Shape;738;p45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5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45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1" name="Google Shape;741;p45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742" name="Google Shape;742;p45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5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5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5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50" name="Google Shape;750;p45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1" name="Google Shape;751;p45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2" name="Google Shape;752;p45"/>
          <p:cNvSpPr txBox="1"/>
          <p:nvPr>
            <p:ph idx="1" type="subTitle"/>
          </p:nvPr>
        </p:nvSpPr>
        <p:spPr>
          <a:xfrm>
            <a:off x="4165288" y="1720350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Javascript, Python</a:t>
            </a:r>
            <a:endParaRPr sz="18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753" name="Google Shape;753;p45"/>
          <p:cNvSpPr txBox="1"/>
          <p:nvPr>
            <p:ph idx="3" type="subTitle"/>
          </p:nvPr>
        </p:nvSpPr>
        <p:spPr>
          <a:xfrm>
            <a:off x="4165288" y="2791425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Amazon Web Services </a:t>
            </a:r>
            <a:endParaRPr sz="18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(Amplify, S3)</a:t>
            </a:r>
            <a:endParaRPr sz="18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754" name="Google Shape;754;p45"/>
          <p:cNvSpPr txBox="1"/>
          <p:nvPr>
            <p:ph idx="2" type="subTitle"/>
          </p:nvPr>
        </p:nvSpPr>
        <p:spPr>
          <a:xfrm>
            <a:off x="4165300" y="1366550"/>
            <a:ext cx="2942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>
                <a:solidFill>
                  <a:schemeClr val="dk2"/>
                </a:solidFill>
              </a:rPr>
              <a:t>Coding Language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5" name="Google Shape;755;p45"/>
          <p:cNvSpPr txBox="1"/>
          <p:nvPr>
            <p:ph idx="4" type="subTitle"/>
          </p:nvPr>
        </p:nvSpPr>
        <p:spPr>
          <a:xfrm>
            <a:off x="4165296" y="2437625"/>
            <a:ext cx="1656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>
                <a:solidFill>
                  <a:schemeClr val="dk2"/>
                </a:solidFill>
              </a:rPr>
              <a:t>Database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6" name="Google Shape;756;p45"/>
          <p:cNvSpPr txBox="1"/>
          <p:nvPr>
            <p:ph idx="5" type="subTitle"/>
          </p:nvPr>
        </p:nvSpPr>
        <p:spPr>
          <a:xfrm>
            <a:off x="4165288" y="3862500"/>
            <a:ext cx="375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AWS, React Native, Git, Github, Xcode, </a:t>
            </a:r>
            <a:endParaRPr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Visual Studio Code, Expo, Jira.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757" name="Google Shape;757;p45"/>
          <p:cNvSpPr txBox="1"/>
          <p:nvPr>
            <p:ph idx="6" type="subTitle"/>
          </p:nvPr>
        </p:nvSpPr>
        <p:spPr>
          <a:xfrm>
            <a:off x="4165296" y="3508700"/>
            <a:ext cx="1656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>
                <a:solidFill>
                  <a:schemeClr val="dk2"/>
                </a:solidFill>
              </a:rPr>
              <a:t>Tools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758" name="Google Shape;758;p45"/>
          <p:cNvGrpSpPr/>
          <p:nvPr/>
        </p:nvGrpSpPr>
        <p:grpSpPr>
          <a:xfrm>
            <a:off x="7389879" y="1402402"/>
            <a:ext cx="240229" cy="233993"/>
            <a:chOff x="5548725" y="1996100"/>
            <a:chExt cx="275650" cy="269950"/>
          </a:xfrm>
        </p:grpSpPr>
        <p:sp>
          <p:nvSpPr>
            <p:cNvPr id="759" name="Google Shape;759;p45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45"/>
          <p:cNvGrpSpPr/>
          <p:nvPr/>
        </p:nvGrpSpPr>
        <p:grpSpPr>
          <a:xfrm>
            <a:off x="7389879" y="2473477"/>
            <a:ext cx="240229" cy="233993"/>
            <a:chOff x="5548725" y="1996100"/>
            <a:chExt cx="275650" cy="269950"/>
          </a:xfrm>
        </p:grpSpPr>
        <p:sp>
          <p:nvSpPr>
            <p:cNvPr id="762" name="Google Shape;762;p45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45"/>
          <p:cNvGrpSpPr/>
          <p:nvPr/>
        </p:nvGrpSpPr>
        <p:grpSpPr>
          <a:xfrm>
            <a:off x="7389879" y="3528280"/>
            <a:ext cx="240229" cy="233993"/>
            <a:chOff x="5548725" y="1996100"/>
            <a:chExt cx="275650" cy="269950"/>
          </a:xfrm>
        </p:grpSpPr>
        <p:sp>
          <p:nvSpPr>
            <p:cNvPr id="765" name="Google Shape;765;p45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45"/>
          <p:cNvGrpSpPr/>
          <p:nvPr/>
        </p:nvGrpSpPr>
        <p:grpSpPr>
          <a:xfrm>
            <a:off x="2612037" y="2556094"/>
            <a:ext cx="501997" cy="477607"/>
            <a:chOff x="-3771675" y="3971775"/>
            <a:chExt cx="291300" cy="292025"/>
          </a:xfrm>
        </p:grpSpPr>
        <p:sp>
          <p:nvSpPr>
            <p:cNvPr id="768" name="Google Shape;768;p45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</p:grpSp>
      <p:sp>
        <p:nvSpPr>
          <p:cNvPr id="773" name="Google Shape;773;p45"/>
          <p:cNvSpPr/>
          <p:nvPr/>
        </p:nvSpPr>
        <p:spPr>
          <a:xfrm>
            <a:off x="2612024" y="1402399"/>
            <a:ext cx="426822" cy="477614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46A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5"/>
          <p:cNvSpPr/>
          <p:nvPr/>
        </p:nvSpPr>
        <p:spPr>
          <a:xfrm>
            <a:off x="2574441" y="3619900"/>
            <a:ext cx="501987" cy="417590"/>
          </a:xfrm>
          <a:custGeom>
            <a:rect b="b" l="l" r="r" t="t"/>
            <a:pathLst>
              <a:path extrusionOk="0" h="11689" w="11752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46A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Our </a:t>
            </a:r>
            <a:r>
              <a:rPr lang="en">
                <a:solidFill>
                  <a:schemeClr val="accent1"/>
                </a:solidFill>
              </a:rPr>
              <a:t>team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9" name="Google Shape;269;p28"/>
          <p:cNvSpPr txBox="1"/>
          <p:nvPr>
            <p:ph idx="2" type="title"/>
          </p:nvPr>
        </p:nvSpPr>
        <p:spPr>
          <a:xfrm>
            <a:off x="1980275" y="3287025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/>
              <a:t>Kate Pham</a:t>
            </a:r>
            <a:endParaRPr sz="1800"/>
          </a:p>
        </p:txBody>
      </p:sp>
      <p:sp>
        <p:nvSpPr>
          <p:cNvPr id="270" name="Google Shape;270;p28"/>
          <p:cNvSpPr txBox="1"/>
          <p:nvPr>
            <p:ph idx="1" type="subTitle"/>
          </p:nvPr>
        </p:nvSpPr>
        <p:spPr>
          <a:xfrm>
            <a:off x="1891175" y="3672825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Developer,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Scrum Master</a:t>
            </a:r>
            <a:endParaRPr/>
          </a:p>
        </p:txBody>
      </p:sp>
      <p:sp>
        <p:nvSpPr>
          <p:cNvPr id="271" name="Google Shape;271;p28"/>
          <p:cNvSpPr txBox="1"/>
          <p:nvPr>
            <p:ph idx="5" type="title"/>
          </p:nvPr>
        </p:nvSpPr>
        <p:spPr>
          <a:xfrm>
            <a:off x="4834675" y="3218925"/>
            <a:ext cx="28404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Indeevara Tadikonda</a:t>
            </a:r>
            <a:endParaRPr sz="1700"/>
          </a:p>
        </p:txBody>
      </p:sp>
      <p:sp>
        <p:nvSpPr>
          <p:cNvPr id="272" name="Google Shape;272;p28"/>
          <p:cNvSpPr txBox="1"/>
          <p:nvPr>
            <p:ph idx="6" type="subTitle"/>
          </p:nvPr>
        </p:nvSpPr>
        <p:spPr>
          <a:xfrm>
            <a:off x="5167213" y="3672825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Developer</a:t>
            </a:r>
            <a:endParaRPr/>
          </a:p>
        </p:txBody>
      </p:sp>
      <p:pic>
        <p:nvPicPr>
          <p:cNvPr id="273" name="Google Shape;273;p28"/>
          <p:cNvPicPr preferRelativeResize="0"/>
          <p:nvPr/>
        </p:nvPicPr>
        <p:blipFill rotWithShape="1">
          <a:blip r:embed="rId3">
            <a:alphaModFix/>
          </a:blip>
          <a:srcRect b="5150" l="0" r="20102" t="43604"/>
          <a:stretch/>
        </p:blipFill>
        <p:spPr>
          <a:xfrm>
            <a:off x="1980275" y="1214988"/>
            <a:ext cx="1997100" cy="17079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 rotWithShape="1">
          <a:blip r:embed="rId4">
            <a:alphaModFix/>
          </a:blip>
          <a:srcRect b="0" l="0" r="8767" t="51302"/>
          <a:stretch/>
        </p:blipFill>
        <p:spPr>
          <a:xfrm>
            <a:off x="5167225" y="1232688"/>
            <a:ext cx="1997100" cy="16725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6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AWS Amplify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was used to manage authenticated users,  and authentication flow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780" name="Google Shape;780;p46"/>
          <p:cNvGrpSpPr/>
          <p:nvPr/>
        </p:nvGrpSpPr>
        <p:grpSpPr>
          <a:xfrm>
            <a:off x="723837" y="552000"/>
            <a:ext cx="1218670" cy="1640915"/>
            <a:chOff x="723837" y="552000"/>
            <a:chExt cx="1218670" cy="1640915"/>
          </a:xfrm>
        </p:grpSpPr>
        <p:sp>
          <p:nvSpPr>
            <p:cNvPr id="781" name="Google Shape;781;p4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86" name="Google Shape;786;p4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788" name="Google Shape;788;p4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789" name="Google Shape;789;p4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1" name="Google Shape;791;p4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792" name="Google Shape;792;p4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5" name="Google Shape;795;p4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796" name="Google Shape;796;p4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04" name="Google Shape;804;p4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5" name="Google Shape;805;p4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806" name="Google Shape;8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675" y="1087550"/>
            <a:ext cx="6174751" cy="3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AWS Amplify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was used to manage user’s data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812" name="Google Shape;812;p47"/>
          <p:cNvGrpSpPr/>
          <p:nvPr/>
        </p:nvGrpSpPr>
        <p:grpSpPr>
          <a:xfrm>
            <a:off x="723838" y="552000"/>
            <a:ext cx="1218669" cy="1640915"/>
            <a:chOff x="723838" y="552000"/>
            <a:chExt cx="1218669" cy="1640915"/>
          </a:xfrm>
        </p:grpSpPr>
        <p:sp>
          <p:nvSpPr>
            <p:cNvPr id="813" name="Google Shape;813;p47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18" name="Google Shape;818;p47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820" name="Google Shape;820;p47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821" name="Google Shape;821;p47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3" name="Google Shape;823;p47"/>
            <p:cNvGrpSpPr/>
            <p:nvPr/>
          </p:nvGrpSpPr>
          <p:grpSpPr>
            <a:xfrm>
              <a:off x="729627" y="975086"/>
              <a:ext cx="255615" cy="254967"/>
              <a:chOff x="6184139" y="1220827"/>
              <a:chExt cx="451696" cy="450552"/>
            </a:xfrm>
          </p:grpSpPr>
          <p:sp>
            <p:nvSpPr>
              <p:cNvPr id="824" name="Google Shape;824;p47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7" name="Google Shape;827;p47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828" name="Google Shape;828;p47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7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47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47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36" name="Google Shape;836;p47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7" name="Google Shape;837;p47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838" name="Google Shape;838;p47"/>
          <p:cNvPicPr preferRelativeResize="0"/>
          <p:nvPr/>
        </p:nvPicPr>
        <p:blipFill rotWithShape="1">
          <a:blip r:embed="rId3">
            <a:alphaModFix/>
          </a:blip>
          <a:srcRect b="0" l="874" r="874" t="0"/>
          <a:stretch/>
        </p:blipFill>
        <p:spPr>
          <a:xfrm>
            <a:off x="1942488" y="1017600"/>
            <a:ext cx="6249325" cy="35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8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System Diagram</a:t>
            </a:r>
            <a:endParaRPr/>
          </a:p>
        </p:txBody>
      </p:sp>
      <p:grpSp>
        <p:nvGrpSpPr>
          <p:cNvPr id="844" name="Google Shape;844;p48"/>
          <p:cNvGrpSpPr/>
          <p:nvPr/>
        </p:nvGrpSpPr>
        <p:grpSpPr>
          <a:xfrm>
            <a:off x="723837" y="552000"/>
            <a:ext cx="1218670" cy="1640915"/>
            <a:chOff x="723837" y="552000"/>
            <a:chExt cx="1218670" cy="1640915"/>
          </a:xfrm>
        </p:grpSpPr>
        <p:sp>
          <p:nvSpPr>
            <p:cNvPr id="845" name="Google Shape;845;p4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50" name="Google Shape;850;p48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8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852" name="Google Shape;852;p48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853" name="Google Shape;853;p4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5" name="Google Shape;855;p48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856" name="Google Shape;856;p48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48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9" name="Google Shape;859;p48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860" name="Google Shape;860;p4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48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4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4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68" name="Google Shape;868;p48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9" name="Google Shape;869;p48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870" name="Google Shape;8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050" y="1092775"/>
            <a:ext cx="5294900" cy="355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9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Sequence Diagram</a:t>
            </a:r>
            <a:endParaRPr/>
          </a:p>
        </p:txBody>
      </p:sp>
      <p:grpSp>
        <p:nvGrpSpPr>
          <p:cNvPr id="876" name="Google Shape;876;p49"/>
          <p:cNvGrpSpPr/>
          <p:nvPr/>
        </p:nvGrpSpPr>
        <p:grpSpPr>
          <a:xfrm>
            <a:off x="723838" y="552000"/>
            <a:ext cx="1218669" cy="1640915"/>
            <a:chOff x="723838" y="552000"/>
            <a:chExt cx="1218669" cy="1640915"/>
          </a:xfrm>
        </p:grpSpPr>
        <p:sp>
          <p:nvSpPr>
            <p:cNvPr id="877" name="Google Shape;877;p4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82" name="Google Shape;882;p49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9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884" name="Google Shape;884;p49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885" name="Google Shape;885;p4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7" name="Google Shape;887;p49"/>
            <p:cNvGrpSpPr/>
            <p:nvPr/>
          </p:nvGrpSpPr>
          <p:grpSpPr>
            <a:xfrm>
              <a:off x="729627" y="975086"/>
              <a:ext cx="255615" cy="254967"/>
              <a:chOff x="6184139" y="1220827"/>
              <a:chExt cx="451696" cy="450552"/>
            </a:xfrm>
          </p:grpSpPr>
          <p:sp>
            <p:nvSpPr>
              <p:cNvPr id="888" name="Google Shape;888;p4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4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1" name="Google Shape;891;p49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892" name="Google Shape;892;p4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4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00" name="Google Shape;900;p49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49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902" name="Google Shape;902;p49"/>
          <p:cNvCxnSpPr/>
          <p:nvPr/>
        </p:nvCxnSpPr>
        <p:spPr>
          <a:xfrm>
            <a:off x="2702250" y="19449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3" name="Google Shape;903;p49"/>
          <p:cNvSpPr/>
          <p:nvPr/>
        </p:nvSpPr>
        <p:spPr>
          <a:xfrm>
            <a:off x="1803400" y="1674075"/>
            <a:ext cx="1045500" cy="423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User</a:t>
            </a:r>
            <a:endParaRPr sz="1300"/>
          </a:p>
        </p:txBody>
      </p:sp>
      <p:sp>
        <p:nvSpPr>
          <p:cNvPr id="904" name="Google Shape;904;p49"/>
          <p:cNvSpPr/>
          <p:nvPr/>
        </p:nvSpPr>
        <p:spPr>
          <a:xfrm>
            <a:off x="3943925" y="1674075"/>
            <a:ext cx="1045500" cy="423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Languru</a:t>
            </a:r>
            <a:endParaRPr sz="1200"/>
          </a:p>
        </p:txBody>
      </p:sp>
      <p:sp>
        <p:nvSpPr>
          <p:cNvPr id="905" name="Google Shape;905;p49"/>
          <p:cNvSpPr/>
          <p:nvPr/>
        </p:nvSpPr>
        <p:spPr>
          <a:xfrm>
            <a:off x="6809175" y="1674075"/>
            <a:ext cx="1045500" cy="423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Speech Recognition</a:t>
            </a:r>
            <a:endParaRPr sz="1200"/>
          </a:p>
        </p:txBody>
      </p:sp>
      <p:cxnSp>
        <p:nvCxnSpPr>
          <p:cNvPr id="906" name="Google Shape;906;p49"/>
          <p:cNvCxnSpPr>
            <a:stCxn id="903" idx="2"/>
          </p:cNvCxnSpPr>
          <p:nvPr/>
        </p:nvCxnSpPr>
        <p:spPr>
          <a:xfrm>
            <a:off x="2326150" y="2097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49"/>
          <p:cNvCxnSpPr>
            <a:stCxn id="903" idx="2"/>
          </p:cNvCxnSpPr>
          <p:nvPr/>
        </p:nvCxnSpPr>
        <p:spPr>
          <a:xfrm>
            <a:off x="2326150" y="20973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49"/>
          <p:cNvCxnSpPr/>
          <p:nvPr/>
        </p:nvCxnSpPr>
        <p:spPr>
          <a:xfrm>
            <a:off x="4462025" y="20973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49"/>
          <p:cNvCxnSpPr/>
          <p:nvPr/>
        </p:nvCxnSpPr>
        <p:spPr>
          <a:xfrm>
            <a:off x="7101775" y="20973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0" name="Google Shape;910;p49"/>
          <p:cNvCxnSpPr/>
          <p:nvPr/>
        </p:nvCxnSpPr>
        <p:spPr>
          <a:xfrm flipH="1" rot="10800000">
            <a:off x="2335375" y="2441525"/>
            <a:ext cx="2127600" cy="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11" name="Google Shape;911;p49"/>
          <p:cNvCxnSpPr/>
          <p:nvPr/>
        </p:nvCxnSpPr>
        <p:spPr>
          <a:xfrm>
            <a:off x="2341750" y="3974900"/>
            <a:ext cx="2134200" cy="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12" name="Google Shape;912;p49"/>
          <p:cNvCxnSpPr/>
          <p:nvPr/>
        </p:nvCxnSpPr>
        <p:spPr>
          <a:xfrm>
            <a:off x="4469450" y="2690625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13" name="Google Shape;913;p49"/>
          <p:cNvCxnSpPr/>
          <p:nvPr/>
        </p:nvCxnSpPr>
        <p:spPr>
          <a:xfrm>
            <a:off x="4469450" y="3204913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914" name="Google Shape;914;p49"/>
          <p:cNvCxnSpPr/>
          <p:nvPr/>
        </p:nvCxnSpPr>
        <p:spPr>
          <a:xfrm>
            <a:off x="4475950" y="3685500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15" name="Google Shape;915;p49"/>
          <p:cNvSpPr txBox="1"/>
          <p:nvPr/>
        </p:nvSpPr>
        <p:spPr>
          <a:xfrm>
            <a:off x="2723725" y="2154800"/>
            <a:ext cx="13500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Record Audio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16" name="Google Shape;916;p49"/>
          <p:cNvSpPr txBox="1"/>
          <p:nvPr/>
        </p:nvSpPr>
        <p:spPr>
          <a:xfrm>
            <a:off x="2664900" y="3654325"/>
            <a:ext cx="17421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Review Feedback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17" name="Google Shape;917;p49"/>
          <p:cNvSpPr txBox="1"/>
          <p:nvPr/>
        </p:nvSpPr>
        <p:spPr>
          <a:xfrm>
            <a:off x="5118075" y="2367950"/>
            <a:ext cx="16911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Process Audio data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18" name="Google Shape;918;p49"/>
          <p:cNvSpPr txBox="1"/>
          <p:nvPr/>
        </p:nvSpPr>
        <p:spPr>
          <a:xfrm>
            <a:off x="5065625" y="2983175"/>
            <a:ext cx="23547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Analyze Speech Data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19" name="Google Shape;919;p49"/>
          <p:cNvSpPr txBox="1"/>
          <p:nvPr/>
        </p:nvSpPr>
        <p:spPr>
          <a:xfrm>
            <a:off x="5193825" y="3395800"/>
            <a:ext cx="18444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Return Feedback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0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25" name="Google Shape;925;p50"/>
          <p:cNvSpPr txBox="1"/>
          <p:nvPr>
            <p:ph type="title"/>
          </p:nvPr>
        </p:nvSpPr>
        <p:spPr>
          <a:xfrm>
            <a:off x="2567450" y="3246950"/>
            <a:ext cx="5217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Sprints Recap</a:t>
            </a:r>
            <a:endParaRPr sz="2800"/>
          </a:p>
        </p:txBody>
      </p:sp>
      <p:sp>
        <p:nvSpPr>
          <p:cNvPr id="926" name="Google Shape;926;p50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50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8" name="Google Shape;928;p50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929" name="Google Shape;929;p50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3250815" y="30082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1" name="Google Shape;931;p50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932" name="Google Shape;932;p50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1" name="Google Shape;941;p50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942" name="Google Shape;942;p50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44" name="Google Shape;944;p50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0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946" name="Google Shape;946;p50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947" name="Google Shape;947;p50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948" name="Google Shape;948;p5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1" name="Google Shape;951;p50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952" name="Google Shape;952;p50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50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955" name="Google Shape;955;p5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5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5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5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2" name="Google Shape;962;p50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63" name="Google Shape;963;p50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64" name="Google Shape;964;p50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965" name="Google Shape;965;p50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6" name="Google Shape;966;p50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67" name="Google Shape;967;p50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968" name="Google Shape;968;p5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5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1"/>
          <p:cNvSpPr/>
          <p:nvPr/>
        </p:nvSpPr>
        <p:spPr>
          <a:xfrm>
            <a:off x="2105113" y="112316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5" name="Google Shape;975;p51"/>
          <p:cNvGrpSpPr/>
          <p:nvPr/>
        </p:nvGrpSpPr>
        <p:grpSpPr>
          <a:xfrm>
            <a:off x="571561" y="815525"/>
            <a:ext cx="1755000" cy="1897977"/>
            <a:chOff x="571536" y="1957150"/>
            <a:chExt cx="1755000" cy="1897977"/>
          </a:xfrm>
        </p:grpSpPr>
        <p:sp>
          <p:nvSpPr>
            <p:cNvPr id="976" name="Google Shape;976;p51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1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8" name="Google Shape;978;p51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Brainstorming Project Ideas, FInalizing Project Idea, Awaiting Approval, Setting up JIRA &amp; GitHub, Assign Team Roles, Finalizing Team Working Agreement, Finalizing Technologies, Market Analysis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9" name="Google Shape;979;p51"/>
          <p:cNvGrpSpPr/>
          <p:nvPr/>
        </p:nvGrpSpPr>
        <p:grpSpPr>
          <a:xfrm>
            <a:off x="2699423" y="815525"/>
            <a:ext cx="1709103" cy="1897977"/>
            <a:chOff x="2699423" y="1957150"/>
            <a:chExt cx="1709103" cy="1897977"/>
          </a:xfrm>
        </p:grpSpPr>
        <p:sp>
          <p:nvSpPr>
            <p:cNvPr id="980" name="Google Shape;980;p51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1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2" name="Google Shape;982;p51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Creating a Mock Up Design of the application, Came up with Sequence and Architectural illustrations, Designed User Stories &amp; Test Cases, Developed basic functionalities of recording and playing back in the application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000">
                <a:solidFill>
                  <a:srgbClr val="46A9E7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46A9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3" name="Google Shape;983;p51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4" name="Google Shape;984;p51"/>
          <p:cNvGrpSpPr/>
          <p:nvPr/>
        </p:nvGrpSpPr>
        <p:grpSpPr>
          <a:xfrm>
            <a:off x="4781395" y="815525"/>
            <a:ext cx="1709106" cy="1897975"/>
            <a:chOff x="4781408" y="1957150"/>
            <a:chExt cx="1709106" cy="1897975"/>
          </a:xfrm>
        </p:grpSpPr>
        <p:sp>
          <p:nvSpPr>
            <p:cNvPr id="985" name="Google Shape;985;p51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1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3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7" name="Google Shape;987;p51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Introduced more user stories for profile page, Developed Login, SignUp and Home screens, Developed the functionalities of scoring for recording, Developed Profile page and Settings page basic features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46A9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8" name="Google Shape;988;p51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9" name="Google Shape;989;p51"/>
          <p:cNvGrpSpPr/>
          <p:nvPr/>
        </p:nvGrpSpPr>
        <p:grpSpPr>
          <a:xfrm>
            <a:off x="6863386" y="815525"/>
            <a:ext cx="1709102" cy="1897977"/>
            <a:chOff x="6863386" y="1957150"/>
            <a:chExt cx="1709102" cy="1897977"/>
          </a:xfrm>
        </p:grpSpPr>
        <p:sp>
          <p:nvSpPr>
            <p:cNvPr id="990" name="Google Shape;990;p51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1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4</a:t>
              </a:r>
              <a:endParaRPr b="1" sz="15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2" name="Google Shape;992;p51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Introduced more user stories for words pronunciation, Developed features such that user can know which word was pronounced correctly, Developed User Information page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3" name="Google Shape;993;p51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4" name="Google Shape;994;p51"/>
          <p:cNvSpPr/>
          <p:nvPr/>
        </p:nvSpPr>
        <p:spPr>
          <a:xfrm>
            <a:off x="4297825" y="112316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51"/>
          <p:cNvSpPr/>
          <p:nvPr/>
        </p:nvSpPr>
        <p:spPr>
          <a:xfrm>
            <a:off x="6379800" y="112316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50" y="798575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7" name="Google Shape;9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875" y="798575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8" name="Google Shape;9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850" y="798575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9" name="Google Shape;9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838" y="798575"/>
            <a:ext cx="652200" cy="652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52"/>
          <p:cNvGrpSpPr/>
          <p:nvPr/>
        </p:nvGrpSpPr>
        <p:grpSpPr>
          <a:xfrm>
            <a:off x="3717450" y="33350"/>
            <a:ext cx="1709100" cy="1040700"/>
            <a:chOff x="2699425" y="1957150"/>
            <a:chExt cx="1709100" cy="1040700"/>
          </a:xfrm>
        </p:grpSpPr>
        <p:sp>
          <p:nvSpPr>
            <p:cNvPr id="1005" name="Google Shape;1005;p52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2"/>
            <p:cNvSpPr txBox="1"/>
            <p:nvPr/>
          </p:nvSpPr>
          <p:spPr>
            <a:xfrm>
              <a:off x="2699425" y="2551450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7" name="Google Shape;1007;p52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08" name="Google Shape;10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900" y="0"/>
            <a:ext cx="652200" cy="65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09" name="Google Shape;1009;p52"/>
          <p:cNvSpPr txBox="1"/>
          <p:nvPr/>
        </p:nvSpPr>
        <p:spPr>
          <a:xfrm>
            <a:off x="715926" y="1117450"/>
            <a:ext cx="4425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MOCK UP DESIGN</a:t>
            </a:r>
            <a:endParaRPr sz="2600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25" y="1544350"/>
            <a:ext cx="7815436" cy="39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53"/>
          <p:cNvPicPr preferRelativeResize="0"/>
          <p:nvPr/>
        </p:nvPicPr>
        <p:blipFill rotWithShape="1">
          <a:blip r:embed="rId3">
            <a:alphaModFix/>
          </a:blip>
          <a:srcRect b="0" l="6586" r="2313" t="0"/>
          <a:stretch/>
        </p:blipFill>
        <p:spPr>
          <a:xfrm>
            <a:off x="1932112" y="472574"/>
            <a:ext cx="5398323" cy="149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3"/>
          <p:cNvSpPr txBox="1"/>
          <p:nvPr/>
        </p:nvSpPr>
        <p:spPr>
          <a:xfrm>
            <a:off x="1246488" y="47775"/>
            <a:ext cx="6651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MINIMAL VIABLE PRODUCT (MVP)</a:t>
            </a:r>
            <a:endParaRPr sz="2000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017" name="Google Shape;1017;p53"/>
          <p:cNvSpPr txBox="1"/>
          <p:nvPr/>
        </p:nvSpPr>
        <p:spPr>
          <a:xfrm>
            <a:off x="2302323" y="2167775"/>
            <a:ext cx="4797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4D"/>
                </a:solidFill>
                <a:latin typeface="Aldrich"/>
                <a:ea typeface="Aldrich"/>
                <a:cs typeface="Aldrich"/>
                <a:sym typeface="Aldrich"/>
              </a:rPr>
              <a:t>App Demo at Sprint 2</a:t>
            </a:r>
            <a:endParaRPr sz="2000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4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1018" name="Google Shape;10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675" y="2591375"/>
            <a:ext cx="1397535" cy="24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157" y="2591375"/>
            <a:ext cx="1306481" cy="2436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592" y="2591375"/>
            <a:ext cx="1456358" cy="243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4"/>
          <p:cNvSpPr txBox="1"/>
          <p:nvPr/>
        </p:nvSpPr>
        <p:spPr>
          <a:xfrm>
            <a:off x="720000" y="6948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7336B"/>
                </a:solidFill>
                <a:latin typeface="Orbitron"/>
                <a:ea typeface="Orbitron"/>
                <a:cs typeface="Orbitron"/>
                <a:sym typeface="Orbitron"/>
              </a:rPr>
              <a:t>SPRINT 3 BACKLOG</a:t>
            </a:r>
            <a:endParaRPr b="1" sz="2800">
              <a:solidFill>
                <a:srgbClr val="17336B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aphicFrame>
        <p:nvGraphicFramePr>
          <p:cNvPr id="1026" name="Google Shape;1026;p54"/>
          <p:cNvGraphicFramePr/>
          <p:nvPr/>
        </p:nvGraphicFramePr>
        <p:xfrm>
          <a:off x="952500" y="178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{52447C29-E8EC-4D3A-95F3-0361E65DAAC8}</a:tableStyleId>
              </a:tblPr>
              <a:tblGrid>
                <a:gridCol w="1146800"/>
                <a:gridCol w="739050"/>
                <a:gridCol w="5353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Issue type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Key 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                   Name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LNG-97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create a login and sign-up page to access the Languru app.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LNG-98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create and edit my user profile, so that my preferences and progress are saved.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LNG-88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see my score and receive feedback on my pronunciation and fluency.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LNG-87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recover my account and reset my password if I forget it.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LNG-89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Draft Technical Paper 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oogle Shape;1031;p55"/>
          <p:cNvGrpSpPr/>
          <p:nvPr/>
        </p:nvGrpSpPr>
        <p:grpSpPr>
          <a:xfrm>
            <a:off x="3717450" y="33350"/>
            <a:ext cx="1709100" cy="1040700"/>
            <a:chOff x="2699425" y="1957150"/>
            <a:chExt cx="1709100" cy="1040700"/>
          </a:xfrm>
        </p:grpSpPr>
        <p:sp>
          <p:nvSpPr>
            <p:cNvPr id="1032" name="Google Shape;1032;p55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5"/>
            <p:cNvSpPr txBox="1"/>
            <p:nvPr/>
          </p:nvSpPr>
          <p:spPr>
            <a:xfrm>
              <a:off x="2699425" y="2551450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3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4" name="Google Shape;1034;p55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900" y="0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6" name="Google Shape;103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775" y="1262750"/>
            <a:ext cx="1750174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200" y="1262750"/>
            <a:ext cx="1750174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7625" y="1262750"/>
            <a:ext cx="1750174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9050" y="1262750"/>
            <a:ext cx="1750174" cy="33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1108476" y="4557375"/>
            <a:ext cx="12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Sign in page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1" name="Google Shape;1041;p55"/>
          <p:cNvSpPr txBox="1"/>
          <p:nvPr/>
        </p:nvSpPr>
        <p:spPr>
          <a:xfrm>
            <a:off x="3030851" y="4557375"/>
            <a:ext cx="12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Sign up page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2" name="Google Shape;1042;p55"/>
          <p:cNvSpPr txBox="1"/>
          <p:nvPr/>
        </p:nvSpPr>
        <p:spPr>
          <a:xfrm>
            <a:off x="4953225" y="4557375"/>
            <a:ext cx="14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Forgot password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3" name="Google Shape;1043;p55"/>
          <p:cNvSpPr txBox="1"/>
          <p:nvPr/>
        </p:nvSpPr>
        <p:spPr>
          <a:xfrm>
            <a:off x="6880476" y="4557375"/>
            <a:ext cx="12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After register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Our </a:t>
            </a:r>
            <a:r>
              <a:rPr lang="en">
                <a:solidFill>
                  <a:schemeClr val="accent1"/>
                </a:solidFill>
              </a:rPr>
              <a:t>team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0" name="Google Shape;280;p29"/>
          <p:cNvSpPr txBox="1"/>
          <p:nvPr>
            <p:ph idx="2" type="title"/>
          </p:nvPr>
        </p:nvSpPr>
        <p:spPr>
          <a:xfrm>
            <a:off x="3742075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/>
              <a:t>Musa Nishat</a:t>
            </a:r>
            <a:endParaRPr sz="1800"/>
          </a:p>
        </p:txBody>
      </p:sp>
      <p:sp>
        <p:nvSpPr>
          <p:cNvPr id="281" name="Google Shape;281;p29"/>
          <p:cNvSpPr txBox="1"/>
          <p:nvPr>
            <p:ph idx="1" type="subTitle"/>
          </p:nvPr>
        </p:nvSpPr>
        <p:spPr>
          <a:xfrm>
            <a:off x="3484350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Developer</a:t>
            </a:r>
            <a:endParaRPr/>
          </a:p>
        </p:txBody>
      </p:sp>
      <p:sp>
        <p:nvSpPr>
          <p:cNvPr id="282" name="Google Shape;282;p29"/>
          <p:cNvSpPr txBox="1"/>
          <p:nvPr>
            <p:ph idx="3" type="title"/>
          </p:nvPr>
        </p:nvSpPr>
        <p:spPr>
          <a:xfrm>
            <a:off x="778034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7C7FF"/>
              </a:buClr>
              <a:buSzPts val="1100"/>
              <a:buFont typeface="Arial"/>
              <a:buNone/>
            </a:pPr>
            <a:r>
              <a:rPr lang="en" sz="1200"/>
              <a:t>Hari harammurthy Krishnamoorthy</a:t>
            </a:r>
            <a:endParaRPr sz="1200"/>
          </a:p>
        </p:txBody>
      </p:sp>
      <p:sp>
        <p:nvSpPr>
          <p:cNvPr id="283" name="Google Shape;283;p29"/>
          <p:cNvSpPr txBox="1"/>
          <p:nvPr>
            <p:ph idx="4" type="subTitle"/>
          </p:nvPr>
        </p:nvSpPr>
        <p:spPr>
          <a:xfrm>
            <a:off x="799538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Quality Analyst and Tester</a:t>
            </a:r>
            <a:endParaRPr/>
          </a:p>
        </p:txBody>
      </p:sp>
      <p:sp>
        <p:nvSpPr>
          <p:cNvPr id="284" name="Google Shape;284;p29"/>
          <p:cNvSpPr txBox="1"/>
          <p:nvPr>
            <p:ph idx="5" type="title"/>
          </p:nvPr>
        </p:nvSpPr>
        <p:spPr>
          <a:xfrm>
            <a:off x="6377550" y="3345450"/>
            <a:ext cx="2362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Noel Sam Routhu </a:t>
            </a:r>
            <a:endParaRPr sz="1400"/>
          </a:p>
        </p:txBody>
      </p:sp>
      <p:sp>
        <p:nvSpPr>
          <p:cNvPr id="285" name="Google Shape;285;p29"/>
          <p:cNvSpPr txBox="1"/>
          <p:nvPr>
            <p:ph idx="6" type="subTitle"/>
          </p:nvPr>
        </p:nvSpPr>
        <p:spPr>
          <a:xfrm>
            <a:off x="6248688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Front-end Developer</a:t>
            </a:r>
            <a:endParaRPr/>
          </a:p>
        </p:txBody>
      </p:sp>
      <p:pic>
        <p:nvPicPr>
          <p:cNvPr id="286" name="Google Shape;286;p29"/>
          <p:cNvPicPr preferRelativeResize="0"/>
          <p:nvPr/>
        </p:nvPicPr>
        <p:blipFill rotWithShape="1">
          <a:blip r:embed="rId3">
            <a:alphaModFix/>
          </a:blip>
          <a:srcRect b="44743" l="8450" r="-2347" t="7752"/>
          <a:stretch/>
        </p:blipFill>
        <p:spPr>
          <a:xfrm>
            <a:off x="952975" y="1382435"/>
            <a:ext cx="1825404" cy="156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 rotWithShape="1">
          <a:blip r:embed="rId4">
            <a:alphaModFix/>
          </a:blip>
          <a:srcRect b="21726" l="1820" r="-1819" t="29743"/>
          <a:stretch/>
        </p:blipFill>
        <p:spPr>
          <a:xfrm>
            <a:off x="3721269" y="1502151"/>
            <a:ext cx="1930648" cy="144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 rotWithShape="1">
          <a:blip r:embed="rId5">
            <a:alphaModFix/>
          </a:blip>
          <a:srcRect b="21967" l="0" r="0" t="6802"/>
          <a:stretch/>
        </p:blipFill>
        <p:spPr>
          <a:xfrm>
            <a:off x="6714733" y="1362974"/>
            <a:ext cx="1478367" cy="160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56"/>
          <p:cNvGrpSpPr/>
          <p:nvPr/>
        </p:nvGrpSpPr>
        <p:grpSpPr>
          <a:xfrm>
            <a:off x="3717450" y="33350"/>
            <a:ext cx="1709100" cy="1040700"/>
            <a:chOff x="2699425" y="1957150"/>
            <a:chExt cx="1709100" cy="1040700"/>
          </a:xfrm>
        </p:grpSpPr>
        <p:sp>
          <p:nvSpPr>
            <p:cNvPr id="1049" name="Google Shape;1049;p56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6"/>
            <p:cNvSpPr txBox="1"/>
            <p:nvPr/>
          </p:nvSpPr>
          <p:spPr>
            <a:xfrm>
              <a:off x="2699425" y="2551450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3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1" name="Google Shape;1051;p56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52" name="Google Shape;10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900" y="0"/>
            <a:ext cx="652200" cy="65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53" name="Google Shape;1053;p56"/>
          <p:cNvSpPr txBox="1"/>
          <p:nvPr/>
        </p:nvSpPr>
        <p:spPr>
          <a:xfrm>
            <a:off x="1387913" y="4546600"/>
            <a:ext cx="12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Home page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4" name="Google Shape;1054;p56"/>
          <p:cNvSpPr txBox="1"/>
          <p:nvPr/>
        </p:nvSpPr>
        <p:spPr>
          <a:xfrm>
            <a:off x="3820226" y="4546600"/>
            <a:ext cx="12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Record page 1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5" name="Google Shape;1055;p56"/>
          <p:cNvSpPr txBox="1"/>
          <p:nvPr/>
        </p:nvSpPr>
        <p:spPr>
          <a:xfrm>
            <a:off x="6356412" y="4546600"/>
            <a:ext cx="13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Record page 2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56" name="Google Shape;105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764" y="1112663"/>
            <a:ext cx="1850275" cy="348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8788" y="1155600"/>
            <a:ext cx="1721651" cy="34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522" y="1074050"/>
            <a:ext cx="1969691" cy="35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57"/>
          <p:cNvGrpSpPr/>
          <p:nvPr/>
        </p:nvGrpSpPr>
        <p:grpSpPr>
          <a:xfrm>
            <a:off x="3717450" y="33350"/>
            <a:ext cx="1709100" cy="1040700"/>
            <a:chOff x="2699425" y="1957150"/>
            <a:chExt cx="1709100" cy="1040700"/>
          </a:xfrm>
        </p:grpSpPr>
        <p:sp>
          <p:nvSpPr>
            <p:cNvPr id="1064" name="Google Shape;1064;p5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7"/>
            <p:cNvSpPr txBox="1"/>
            <p:nvPr/>
          </p:nvSpPr>
          <p:spPr>
            <a:xfrm>
              <a:off x="2699425" y="2551450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4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6" name="Google Shape;1066;p57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67" name="Google Shape;10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900" y="0"/>
            <a:ext cx="652200" cy="65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8" name="Google Shape;1068;p57"/>
          <p:cNvSpPr txBox="1"/>
          <p:nvPr/>
        </p:nvSpPr>
        <p:spPr>
          <a:xfrm>
            <a:off x="869751" y="4621800"/>
            <a:ext cx="1255500" cy="369300"/>
          </a:xfrm>
          <a:prstGeom prst="rect">
            <a:avLst/>
          </a:prstGeom>
          <a:noFill/>
          <a:ln cap="flat" cmpd="sng" w="9525">
            <a:solidFill>
              <a:srgbClr val="FFEE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Home page</a:t>
            </a:r>
            <a:endParaRPr sz="1200">
              <a:solidFill>
                <a:srgbClr val="FBFB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69" name="Google Shape;1069;p57"/>
          <p:cNvSpPr txBox="1"/>
          <p:nvPr/>
        </p:nvSpPr>
        <p:spPr>
          <a:xfrm>
            <a:off x="2792126" y="4621800"/>
            <a:ext cx="1255500" cy="369300"/>
          </a:xfrm>
          <a:prstGeom prst="rect">
            <a:avLst/>
          </a:prstGeom>
          <a:noFill/>
          <a:ln cap="flat" cmpd="sng" w="9525">
            <a:solidFill>
              <a:srgbClr val="FFEE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Training page</a:t>
            </a:r>
            <a:endParaRPr sz="1200">
              <a:solidFill>
                <a:srgbClr val="FBFB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70" name="Google Shape;1070;p57"/>
          <p:cNvSpPr txBox="1"/>
          <p:nvPr/>
        </p:nvSpPr>
        <p:spPr>
          <a:xfrm>
            <a:off x="4714500" y="4621800"/>
            <a:ext cx="1460400" cy="369300"/>
          </a:xfrm>
          <a:prstGeom prst="rect">
            <a:avLst/>
          </a:prstGeom>
          <a:noFill/>
          <a:ln cap="flat" cmpd="sng" w="9525">
            <a:solidFill>
              <a:srgbClr val="FFEE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Profile Page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71" name="Google Shape;1071;p57"/>
          <p:cNvSpPr txBox="1"/>
          <p:nvPr/>
        </p:nvSpPr>
        <p:spPr>
          <a:xfrm>
            <a:off x="6724050" y="4621800"/>
            <a:ext cx="1460400" cy="369300"/>
          </a:xfrm>
          <a:prstGeom prst="rect">
            <a:avLst/>
          </a:prstGeom>
          <a:noFill/>
          <a:ln cap="flat" cmpd="sng" w="9525">
            <a:solidFill>
              <a:srgbClr val="FFEE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Setting Page</a:t>
            </a:r>
            <a:endParaRPr sz="1200">
              <a:solidFill>
                <a:srgbClr val="FBFB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72" name="Google Shape;10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850" y="1067763"/>
            <a:ext cx="1750151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8025" y="1067763"/>
            <a:ext cx="1750151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6725" y="1067775"/>
            <a:ext cx="1849801" cy="338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1750" y="1067775"/>
            <a:ext cx="1807404" cy="338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8"/>
          <p:cNvSpPr txBox="1"/>
          <p:nvPr/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rPr>
              <a:t>SPRINT 4 BACKLOG</a:t>
            </a:r>
            <a:endParaRPr b="1" sz="3200">
              <a:solidFill>
                <a:srgbClr val="0E1A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081" name="Google Shape;1081;p58"/>
          <p:cNvGraphicFramePr/>
          <p:nvPr/>
        </p:nvGraphicFramePr>
        <p:xfrm>
          <a:off x="1021175" y="101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{52447C29-E8EC-4D3A-95F3-0361E65DAAC8}</a:tableStyleId>
              </a:tblPr>
              <a:tblGrid>
                <a:gridCol w="632800"/>
                <a:gridCol w="777600"/>
                <a:gridCol w="5828600"/>
              </a:tblGrid>
              <a:tr h="68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Issue type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7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7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7C7FF"/>
                    </a:solidFill>
                  </a:tcPr>
                </a:tc>
              </a:tr>
              <a:tr h="46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LNG-101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As an application user, i should be able to use record function to different topics page</a:t>
                      </a:r>
                      <a:endParaRPr sz="120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46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LNG-121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As an application user, I should be able to edit my personal information such as First Name, Last Name, Age, Gender, Location</a:t>
                      </a:r>
                      <a:endParaRPr sz="120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LNG-120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As an application user, i should be able to practice with more words and phrases</a:t>
                      </a:r>
                      <a:endParaRPr sz="120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43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LNG-109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an application user, I should received the feedback on which part of the word was pronounced correctly or incorrectly.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E1A3F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Task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LNG-90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Finish Technical paper for </a:t>
                      </a: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semester 1</a:t>
                      </a:r>
                      <a:endParaRPr sz="120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Task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LNG</a:t>
                      </a:r>
                      <a:r>
                        <a:rPr lang="en" sz="1000"/>
                        <a:t>-3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Finish Deployment Manual</a:t>
                      </a:r>
                      <a:endParaRPr sz="120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" name="Google Shape;1086;p59"/>
          <p:cNvGrpSpPr/>
          <p:nvPr/>
        </p:nvGrpSpPr>
        <p:grpSpPr>
          <a:xfrm>
            <a:off x="3717450" y="33350"/>
            <a:ext cx="1709100" cy="1040700"/>
            <a:chOff x="2699425" y="1957150"/>
            <a:chExt cx="1709100" cy="1040700"/>
          </a:xfrm>
        </p:grpSpPr>
        <p:sp>
          <p:nvSpPr>
            <p:cNvPr id="1087" name="Google Shape;1087;p59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9"/>
            <p:cNvSpPr txBox="1"/>
            <p:nvPr/>
          </p:nvSpPr>
          <p:spPr>
            <a:xfrm>
              <a:off x="2699425" y="2551450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4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9" name="Google Shape;1089;p59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90" name="Google Shape;10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900" y="0"/>
            <a:ext cx="652200" cy="65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1" name="Google Shape;1091;p59"/>
          <p:cNvSpPr txBox="1"/>
          <p:nvPr/>
        </p:nvSpPr>
        <p:spPr>
          <a:xfrm>
            <a:off x="2040251" y="4529575"/>
            <a:ext cx="1255500" cy="369300"/>
          </a:xfrm>
          <a:prstGeom prst="rect">
            <a:avLst/>
          </a:prstGeom>
          <a:noFill/>
          <a:ln cap="flat" cmpd="sng" w="9525">
            <a:solidFill>
              <a:srgbClr val="FFEE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Basic Screen</a:t>
            </a:r>
            <a:endParaRPr sz="1200">
              <a:solidFill>
                <a:srgbClr val="FBFB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92" name="Google Shape;1092;p59"/>
          <p:cNvSpPr txBox="1"/>
          <p:nvPr/>
        </p:nvSpPr>
        <p:spPr>
          <a:xfrm>
            <a:off x="3962626" y="4529575"/>
            <a:ext cx="1255500" cy="554100"/>
          </a:xfrm>
          <a:prstGeom prst="rect">
            <a:avLst/>
          </a:prstGeom>
          <a:noFill/>
          <a:ln cap="flat" cmpd="sng" w="9525">
            <a:solidFill>
              <a:srgbClr val="FFEE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Scored in Basic screen</a:t>
            </a:r>
            <a:endParaRPr sz="1200">
              <a:solidFill>
                <a:srgbClr val="FBFB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93" name="Google Shape;1093;p59"/>
          <p:cNvSpPr txBox="1"/>
          <p:nvPr/>
        </p:nvSpPr>
        <p:spPr>
          <a:xfrm>
            <a:off x="5885000" y="4529575"/>
            <a:ext cx="1460400" cy="369300"/>
          </a:xfrm>
          <a:prstGeom prst="rect">
            <a:avLst/>
          </a:prstGeom>
          <a:noFill/>
          <a:ln cap="flat" cmpd="sng" w="9525">
            <a:solidFill>
              <a:srgbClr val="FFEE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Health Page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94" name="Google Shape;109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725" y="975550"/>
            <a:ext cx="1807399" cy="338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675" y="980063"/>
            <a:ext cx="1807399" cy="338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9100" y="975550"/>
            <a:ext cx="1898200" cy="338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0"/>
          <p:cNvSpPr/>
          <p:nvPr/>
        </p:nvSpPr>
        <p:spPr>
          <a:xfrm>
            <a:off x="4187075" y="10160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2" name="Google Shape;1102;p60"/>
          <p:cNvGrpSpPr/>
          <p:nvPr/>
        </p:nvGrpSpPr>
        <p:grpSpPr>
          <a:xfrm>
            <a:off x="2653523" y="708375"/>
            <a:ext cx="1755000" cy="1897977"/>
            <a:chOff x="571536" y="1957150"/>
            <a:chExt cx="1755000" cy="1897977"/>
          </a:xfrm>
        </p:grpSpPr>
        <p:sp>
          <p:nvSpPr>
            <p:cNvPr id="1103" name="Google Shape;1103;p60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0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5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5" name="Google Shape;1105;p60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Made Recording Screen more friendly and easier to use for users.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Redesign UI for the app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6" name="Google Shape;1106;p60"/>
          <p:cNvGrpSpPr/>
          <p:nvPr/>
        </p:nvGrpSpPr>
        <p:grpSpPr>
          <a:xfrm>
            <a:off x="4781385" y="708375"/>
            <a:ext cx="1709103" cy="1897977"/>
            <a:chOff x="2699423" y="1957150"/>
            <a:chExt cx="1709103" cy="1897977"/>
          </a:xfrm>
        </p:grpSpPr>
        <p:sp>
          <p:nvSpPr>
            <p:cNvPr id="1107" name="Google Shape;1107;p60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0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6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9" name="Google Shape;1109;p60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Implemented Quiz Screen with multiple choices for user enhance their knowledge about pronunciation.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Improve user interface by creating  icons for each topic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0" name="Google Shape;1110;p60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11" name="Google Shape;11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913" y="691425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12" name="Google Shape;11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838" y="691425"/>
            <a:ext cx="652200" cy="652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Google Shape;1117;p61"/>
          <p:cNvGrpSpPr/>
          <p:nvPr/>
        </p:nvGrpSpPr>
        <p:grpSpPr>
          <a:xfrm>
            <a:off x="3717450" y="77350"/>
            <a:ext cx="1709100" cy="1150175"/>
            <a:chOff x="594488" y="1957150"/>
            <a:chExt cx="1709100" cy="1150175"/>
          </a:xfrm>
        </p:grpSpPr>
        <p:sp>
          <p:nvSpPr>
            <p:cNvPr id="1118" name="Google Shape;1118;p61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1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5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20" name="Google Shape;11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888" y="60400"/>
            <a:ext cx="652200" cy="652200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1121" name="Google Shape;1121;p61"/>
          <p:cNvGraphicFramePr/>
          <p:nvPr/>
        </p:nvGraphicFramePr>
        <p:xfrm>
          <a:off x="779400" y="14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{52447C29-E8EC-4D3A-95F3-0361E65DAAC8}</a:tableStyleId>
              </a:tblPr>
              <a:tblGrid>
                <a:gridCol w="978800"/>
                <a:gridCol w="851550"/>
                <a:gridCol w="3855625"/>
                <a:gridCol w="1899225"/>
              </a:tblGrid>
              <a:tr h="15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 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 Point Estimate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22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ST-7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be able to practice with long sentences.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8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48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LNG-110</a:t>
                      </a:r>
                      <a:endParaRPr sz="11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a user-friendly and intuitive interface that makes navigation and learning straightforward and enjoyable.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3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ST-9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336E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my profile page have my avatar, personal information and eye-catching design.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30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Task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ST-10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Finish API Documentation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Task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ST-11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 Technical Paper 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62"/>
          <p:cNvGrpSpPr/>
          <p:nvPr/>
        </p:nvGrpSpPr>
        <p:grpSpPr>
          <a:xfrm>
            <a:off x="3717450" y="77350"/>
            <a:ext cx="1709100" cy="1150175"/>
            <a:chOff x="594488" y="1957150"/>
            <a:chExt cx="1709100" cy="1150175"/>
          </a:xfrm>
        </p:grpSpPr>
        <p:sp>
          <p:nvSpPr>
            <p:cNvPr id="1127" name="Google Shape;1127;p62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2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5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29" name="Google Shape;11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888" y="60400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30" name="Google Shape;1130;p62"/>
          <p:cNvPicPr preferRelativeResize="0"/>
          <p:nvPr/>
        </p:nvPicPr>
        <p:blipFill rotWithShape="1">
          <a:blip r:embed="rId4">
            <a:alphaModFix/>
          </a:blip>
          <a:srcRect b="0" l="0" r="0" t="6646"/>
          <a:stretch/>
        </p:blipFill>
        <p:spPr>
          <a:xfrm>
            <a:off x="630675" y="1305826"/>
            <a:ext cx="1632499" cy="33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2"/>
          <p:cNvPicPr preferRelativeResize="0"/>
          <p:nvPr/>
        </p:nvPicPr>
        <p:blipFill rotWithShape="1">
          <a:blip r:embed="rId5">
            <a:alphaModFix/>
          </a:blip>
          <a:srcRect b="0" l="0" r="0" t="6314"/>
          <a:stretch/>
        </p:blipFill>
        <p:spPr>
          <a:xfrm>
            <a:off x="2616713" y="1305825"/>
            <a:ext cx="1681174" cy="341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62"/>
          <p:cNvPicPr preferRelativeResize="0"/>
          <p:nvPr/>
        </p:nvPicPr>
        <p:blipFill rotWithShape="1">
          <a:blip r:embed="rId6">
            <a:alphaModFix/>
          </a:blip>
          <a:srcRect b="0" l="0" r="0" t="6950"/>
          <a:stretch/>
        </p:blipFill>
        <p:spPr>
          <a:xfrm>
            <a:off x="4651425" y="1262003"/>
            <a:ext cx="1681174" cy="339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62"/>
          <p:cNvPicPr preferRelativeResize="0"/>
          <p:nvPr/>
        </p:nvPicPr>
        <p:blipFill rotWithShape="1">
          <a:blip r:embed="rId7">
            <a:alphaModFix/>
          </a:blip>
          <a:srcRect b="0" l="0" r="0" t="7227"/>
          <a:stretch/>
        </p:blipFill>
        <p:spPr>
          <a:xfrm>
            <a:off x="6686150" y="1262000"/>
            <a:ext cx="1742750" cy="350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63"/>
          <p:cNvGrpSpPr/>
          <p:nvPr/>
        </p:nvGrpSpPr>
        <p:grpSpPr>
          <a:xfrm>
            <a:off x="3717450" y="77350"/>
            <a:ext cx="1709100" cy="1150175"/>
            <a:chOff x="594488" y="1957150"/>
            <a:chExt cx="1709100" cy="1150175"/>
          </a:xfrm>
        </p:grpSpPr>
        <p:sp>
          <p:nvSpPr>
            <p:cNvPr id="1139" name="Google Shape;1139;p63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3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5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41" name="Google Shape;11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888" y="60400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42" name="Google Shape;1142;p63"/>
          <p:cNvPicPr preferRelativeResize="0"/>
          <p:nvPr/>
        </p:nvPicPr>
        <p:blipFill rotWithShape="1">
          <a:blip r:embed="rId4">
            <a:alphaModFix/>
          </a:blip>
          <a:srcRect b="0" l="0" r="0" t="6314"/>
          <a:stretch/>
        </p:blipFill>
        <p:spPr>
          <a:xfrm>
            <a:off x="2422425" y="1229371"/>
            <a:ext cx="1841949" cy="373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3"/>
          <p:cNvPicPr preferRelativeResize="0"/>
          <p:nvPr/>
        </p:nvPicPr>
        <p:blipFill rotWithShape="1">
          <a:blip r:embed="rId5">
            <a:alphaModFix/>
          </a:blip>
          <a:srcRect b="0" l="0" r="3110" t="6314"/>
          <a:stretch/>
        </p:blipFill>
        <p:spPr>
          <a:xfrm>
            <a:off x="519875" y="1170125"/>
            <a:ext cx="1710776" cy="358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3"/>
          <p:cNvPicPr preferRelativeResize="0"/>
          <p:nvPr/>
        </p:nvPicPr>
        <p:blipFill rotWithShape="1">
          <a:blip r:embed="rId6">
            <a:alphaModFix/>
          </a:blip>
          <a:srcRect b="0" l="0" r="0" t="6542"/>
          <a:stretch/>
        </p:blipFill>
        <p:spPr>
          <a:xfrm>
            <a:off x="4531950" y="1229373"/>
            <a:ext cx="1895604" cy="358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3"/>
          <p:cNvPicPr preferRelativeResize="0"/>
          <p:nvPr/>
        </p:nvPicPr>
        <p:blipFill rotWithShape="1">
          <a:blip r:embed="rId7">
            <a:alphaModFix/>
          </a:blip>
          <a:srcRect b="0" l="0" r="0" t="6524"/>
          <a:stretch/>
        </p:blipFill>
        <p:spPr>
          <a:xfrm>
            <a:off x="6760900" y="1229375"/>
            <a:ext cx="1841949" cy="3731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Google Shape;1150;p64"/>
          <p:cNvGrpSpPr/>
          <p:nvPr/>
        </p:nvGrpSpPr>
        <p:grpSpPr>
          <a:xfrm>
            <a:off x="3717450" y="77350"/>
            <a:ext cx="1709100" cy="1150175"/>
            <a:chOff x="594488" y="1957150"/>
            <a:chExt cx="1709100" cy="1150175"/>
          </a:xfrm>
        </p:grpSpPr>
        <p:sp>
          <p:nvSpPr>
            <p:cNvPr id="1151" name="Google Shape;1151;p64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4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6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53" name="Google Shape;11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888" y="60400"/>
            <a:ext cx="652200" cy="652200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1154" name="Google Shape;1154;p64"/>
          <p:cNvGraphicFramePr/>
          <p:nvPr/>
        </p:nvGraphicFramePr>
        <p:xfrm>
          <a:off x="779400" y="14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{52447C29-E8EC-4D3A-95F3-0361E65DAAC8}</a:tableStyleId>
              </a:tblPr>
              <a:tblGrid>
                <a:gridCol w="978800"/>
                <a:gridCol w="851550"/>
                <a:gridCol w="3855625"/>
                <a:gridCol w="1899225"/>
              </a:tblGrid>
              <a:tr h="15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 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Story Point Estimate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48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LNG-110</a:t>
                      </a:r>
                      <a:endParaRPr sz="11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want to improve my pronunciation knowledge through a quiz with many questions.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3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icon buttons for each related function or topic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0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LNG-112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7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logo in the homepage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Task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ST-11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 Technical Paper 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Google Shape;1159;p65"/>
          <p:cNvGrpSpPr/>
          <p:nvPr/>
        </p:nvGrpSpPr>
        <p:grpSpPr>
          <a:xfrm>
            <a:off x="3717450" y="77350"/>
            <a:ext cx="1709100" cy="1150175"/>
            <a:chOff x="594488" y="1957150"/>
            <a:chExt cx="1709100" cy="1150175"/>
          </a:xfrm>
        </p:grpSpPr>
        <p:sp>
          <p:nvSpPr>
            <p:cNvPr id="1160" name="Google Shape;1160;p65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5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6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62" name="Google Shape;11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888" y="60400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3" name="Google Shape;1163;p65"/>
          <p:cNvPicPr preferRelativeResize="0"/>
          <p:nvPr/>
        </p:nvPicPr>
        <p:blipFill rotWithShape="1">
          <a:blip r:embed="rId4">
            <a:alphaModFix/>
          </a:blip>
          <a:srcRect b="0" l="0" r="0" t="5580"/>
          <a:stretch/>
        </p:blipFill>
        <p:spPr>
          <a:xfrm>
            <a:off x="3451988" y="1231100"/>
            <a:ext cx="2111574" cy="390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65"/>
          <p:cNvPicPr preferRelativeResize="0"/>
          <p:nvPr/>
        </p:nvPicPr>
        <p:blipFill rotWithShape="1">
          <a:blip r:embed="rId5">
            <a:alphaModFix/>
          </a:blip>
          <a:srcRect b="0" l="-4199" r="0" t="8533"/>
          <a:stretch/>
        </p:blipFill>
        <p:spPr>
          <a:xfrm>
            <a:off x="727750" y="1258375"/>
            <a:ext cx="2111574" cy="384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5"/>
          <p:cNvPicPr preferRelativeResize="0"/>
          <p:nvPr/>
        </p:nvPicPr>
        <p:blipFill rotWithShape="1">
          <a:blip r:embed="rId6">
            <a:alphaModFix/>
          </a:blip>
          <a:srcRect b="0" l="0" r="0" t="5580"/>
          <a:stretch/>
        </p:blipFill>
        <p:spPr>
          <a:xfrm>
            <a:off x="6071325" y="1231100"/>
            <a:ext cx="2111574" cy="390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/>
          <p:nvPr/>
        </p:nvSpPr>
        <p:spPr>
          <a:xfrm>
            <a:off x="1593950" y="1429875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0"/>
          <p:cNvSpPr txBox="1"/>
          <p:nvPr>
            <p:ph idx="15"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95" name="Google Shape;295;p30"/>
          <p:cNvSpPr txBox="1"/>
          <p:nvPr>
            <p:ph idx="2" type="subTitle"/>
          </p:nvPr>
        </p:nvSpPr>
        <p:spPr>
          <a:xfrm>
            <a:off x="2785388" y="157485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 sz="1700"/>
              <a:t>Project Description</a:t>
            </a:r>
            <a:endParaRPr sz="1600"/>
          </a:p>
        </p:txBody>
      </p:sp>
      <p:sp>
        <p:nvSpPr>
          <p:cNvPr id="296" name="Google Shape;296;p30"/>
          <p:cNvSpPr txBox="1"/>
          <p:nvPr>
            <p:ph type="title"/>
          </p:nvPr>
        </p:nvSpPr>
        <p:spPr>
          <a:xfrm>
            <a:off x="1666963" y="157485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97" name="Google Shape;297;p30"/>
          <p:cNvGrpSpPr/>
          <p:nvPr/>
        </p:nvGrpSpPr>
        <p:grpSpPr>
          <a:xfrm>
            <a:off x="723837" y="552000"/>
            <a:ext cx="1218670" cy="1640915"/>
            <a:chOff x="723837" y="552000"/>
            <a:chExt cx="1218670" cy="1640915"/>
          </a:xfrm>
        </p:grpSpPr>
        <p:sp>
          <p:nvSpPr>
            <p:cNvPr id="298" name="Google Shape;298;p3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3" name="Google Shape;303;p30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305" name="Google Shape;305;p3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06" name="Google Shape;306;p3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" name="Google Shape;308;p3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09" name="Google Shape;309;p3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3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13" name="Google Shape;313;p3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0" name="Google Shape;320;p30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1" name="Google Shape;321;p30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22" name="Google Shape;322;p30"/>
          <p:cNvGrpSpPr/>
          <p:nvPr/>
        </p:nvGrpSpPr>
        <p:grpSpPr>
          <a:xfrm>
            <a:off x="2545180" y="1634327"/>
            <a:ext cx="240229" cy="233993"/>
            <a:chOff x="5548725" y="1996100"/>
            <a:chExt cx="275650" cy="269950"/>
          </a:xfrm>
        </p:grpSpPr>
        <p:sp>
          <p:nvSpPr>
            <p:cNvPr id="323" name="Google Shape;323;p3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30"/>
          <p:cNvSpPr/>
          <p:nvPr/>
        </p:nvSpPr>
        <p:spPr>
          <a:xfrm>
            <a:off x="1593950" y="2333925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 txBox="1"/>
          <p:nvPr>
            <p:ph idx="2" type="subTitle"/>
          </p:nvPr>
        </p:nvSpPr>
        <p:spPr>
          <a:xfrm>
            <a:off x="2785388" y="247890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 sz="1600"/>
              <a:t>Team Working Agreement</a:t>
            </a:r>
            <a:endParaRPr sz="1600"/>
          </a:p>
        </p:txBody>
      </p:sp>
      <p:sp>
        <p:nvSpPr>
          <p:cNvPr id="327" name="Google Shape;327;p30"/>
          <p:cNvSpPr txBox="1"/>
          <p:nvPr>
            <p:ph type="title"/>
          </p:nvPr>
        </p:nvSpPr>
        <p:spPr>
          <a:xfrm>
            <a:off x="1666963" y="247890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28" name="Google Shape;328;p30"/>
          <p:cNvGrpSpPr/>
          <p:nvPr/>
        </p:nvGrpSpPr>
        <p:grpSpPr>
          <a:xfrm>
            <a:off x="2545180" y="2538377"/>
            <a:ext cx="240229" cy="233993"/>
            <a:chOff x="5548725" y="1996100"/>
            <a:chExt cx="275650" cy="269950"/>
          </a:xfrm>
        </p:grpSpPr>
        <p:sp>
          <p:nvSpPr>
            <p:cNvPr id="329" name="Google Shape;329;p3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30"/>
          <p:cNvSpPr/>
          <p:nvPr/>
        </p:nvSpPr>
        <p:spPr>
          <a:xfrm>
            <a:off x="1593950" y="3274575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0"/>
          <p:cNvSpPr txBox="1"/>
          <p:nvPr>
            <p:ph idx="2" type="subTitle"/>
          </p:nvPr>
        </p:nvSpPr>
        <p:spPr>
          <a:xfrm>
            <a:off x="2785388" y="341955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333" name="Google Shape;333;p30"/>
          <p:cNvSpPr txBox="1"/>
          <p:nvPr>
            <p:ph type="title"/>
          </p:nvPr>
        </p:nvSpPr>
        <p:spPr>
          <a:xfrm>
            <a:off x="1666963" y="341955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2545180" y="3479027"/>
            <a:ext cx="240229" cy="233993"/>
            <a:chOff x="5548725" y="1996100"/>
            <a:chExt cx="275650" cy="269950"/>
          </a:xfrm>
        </p:grpSpPr>
        <p:sp>
          <p:nvSpPr>
            <p:cNvPr id="335" name="Google Shape;335;p3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30"/>
          <p:cNvSpPr/>
          <p:nvPr/>
        </p:nvSpPr>
        <p:spPr>
          <a:xfrm>
            <a:off x="5096625" y="1468950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0"/>
          <p:cNvSpPr txBox="1"/>
          <p:nvPr>
            <p:ph idx="2" type="subTitle"/>
          </p:nvPr>
        </p:nvSpPr>
        <p:spPr>
          <a:xfrm>
            <a:off x="6288063" y="1613925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 sz="1600"/>
              <a:t>Minimal Viable Product</a:t>
            </a:r>
            <a:endParaRPr sz="1600"/>
          </a:p>
        </p:txBody>
      </p:sp>
      <p:sp>
        <p:nvSpPr>
          <p:cNvPr id="339" name="Google Shape;339;p30"/>
          <p:cNvSpPr txBox="1"/>
          <p:nvPr>
            <p:ph type="title"/>
          </p:nvPr>
        </p:nvSpPr>
        <p:spPr>
          <a:xfrm>
            <a:off x="5169638" y="1613925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40" name="Google Shape;340;p30"/>
          <p:cNvGrpSpPr/>
          <p:nvPr/>
        </p:nvGrpSpPr>
        <p:grpSpPr>
          <a:xfrm>
            <a:off x="6047855" y="1673402"/>
            <a:ext cx="240229" cy="233993"/>
            <a:chOff x="5548725" y="1996100"/>
            <a:chExt cx="275650" cy="269950"/>
          </a:xfrm>
        </p:grpSpPr>
        <p:sp>
          <p:nvSpPr>
            <p:cNvPr id="341" name="Google Shape;341;p3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30"/>
          <p:cNvSpPr/>
          <p:nvPr/>
        </p:nvSpPr>
        <p:spPr>
          <a:xfrm>
            <a:off x="5096625" y="2373000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0"/>
          <p:cNvSpPr txBox="1"/>
          <p:nvPr>
            <p:ph idx="2" type="subTitle"/>
          </p:nvPr>
        </p:nvSpPr>
        <p:spPr>
          <a:xfrm>
            <a:off x="6288063" y="2517975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 sz="1600"/>
              <a:t>Technologies &amp; Diagrams</a:t>
            </a:r>
            <a:endParaRPr sz="1600"/>
          </a:p>
        </p:txBody>
      </p:sp>
      <p:sp>
        <p:nvSpPr>
          <p:cNvPr id="345" name="Google Shape;345;p30"/>
          <p:cNvSpPr txBox="1"/>
          <p:nvPr>
            <p:ph type="title"/>
          </p:nvPr>
        </p:nvSpPr>
        <p:spPr>
          <a:xfrm>
            <a:off x="5169638" y="2517975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46" name="Google Shape;346;p30"/>
          <p:cNvGrpSpPr/>
          <p:nvPr/>
        </p:nvGrpSpPr>
        <p:grpSpPr>
          <a:xfrm>
            <a:off x="6047855" y="2577452"/>
            <a:ext cx="240229" cy="233993"/>
            <a:chOff x="5548725" y="1996100"/>
            <a:chExt cx="275650" cy="269950"/>
          </a:xfrm>
        </p:grpSpPr>
        <p:sp>
          <p:nvSpPr>
            <p:cNvPr id="347" name="Google Shape;347;p3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30"/>
          <p:cNvSpPr/>
          <p:nvPr/>
        </p:nvSpPr>
        <p:spPr>
          <a:xfrm>
            <a:off x="5096625" y="3313650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0"/>
          <p:cNvSpPr txBox="1"/>
          <p:nvPr>
            <p:ph idx="2" type="subTitle"/>
          </p:nvPr>
        </p:nvSpPr>
        <p:spPr>
          <a:xfrm>
            <a:off x="6288063" y="3458625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 sz="1700"/>
              <a:t>Sprints Recap</a:t>
            </a:r>
            <a:endParaRPr sz="1600"/>
          </a:p>
        </p:txBody>
      </p:sp>
      <p:sp>
        <p:nvSpPr>
          <p:cNvPr id="351" name="Google Shape;351;p30"/>
          <p:cNvSpPr txBox="1"/>
          <p:nvPr>
            <p:ph type="title"/>
          </p:nvPr>
        </p:nvSpPr>
        <p:spPr>
          <a:xfrm>
            <a:off x="5169638" y="3458625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352" name="Google Shape;352;p30"/>
          <p:cNvGrpSpPr/>
          <p:nvPr/>
        </p:nvGrpSpPr>
        <p:grpSpPr>
          <a:xfrm>
            <a:off x="6047855" y="3518102"/>
            <a:ext cx="240229" cy="233993"/>
            <a:chOff x="5548725" y="1996100"/>
            <a:chExt cx="275650" cy="269950"/>
          </a:xfrm>
        </p:grpSpPr>
        <p:sp>
          <p:nvSpPr>
            <p:cNvPr id="353" name="Google Shape;353;p30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66"/>
          <p:cNvGrpSpPr/>
          <p:nvPr/>
        </p:nvGrpSpPr>
        <p:grpSpPr>
          <a:xfrm>
            <a:off x="3717450" y="77350"/>
            <a:ext cx="1709100" cy="1150175"/>
            <a:chOff x="594488" y="1957150"/>
            <a:chExt cx="1709100" cy="1150175"/>
          </a:xfrm>
        </p:grpSpPr>
        <p:sp>
          <p:nvSpPr>
            <p:cNvPr id="1171" name="Google Shape;1171;p66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6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6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73" name="Google Shape;11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888" y="60400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4" name="Google Shape;1174;p66"/>
          <p:cNvPicPr preferRelativeResize="0"/>
          <p:nvPr/>
        </p:nvPicPr>
        <p:blipFill rotWithShape="1">
          <a:blip r:embed="rId4">
            <a:alphaModFix/>
          </a:blip>
          <a:srcRect b="0" l="0" r="0" t="6384"/>
          <a:stretch/>
        </p:blipFill>
        <p:spPr>
          <a:xfrm>
            <a:off x="3458113" y="1221900"/>
            <a:ext cx="1934526" cy="388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6"/>
          <p:cNvPicPr preferRelativeResize="0"/>
          <p:nvPr/>
        </p:nvPicPr>
        <p:blipFill rotWithShape="1">
          <a:blip r:embed="rId5">
            <a:alphaModFix/>
          </a:blip>
          <a:srcRect b="0" l="0" r="0" t="5829"/>
          <a:stretch/>
        </p:blipFill>
        <p:spPr>
          <a:xfrm>
            <a:off x="987175" y="1279313"/>
            <a:ext cx="1859625" cy="376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66"/>
          <p:cNvPicPr preferRelativeResize="0"/>
          <p:nvPr/>
        </p:nvPicPr>
        <p:blipFill rotWithShape="1">
          <a:blip r:embed="rId6">
            <a:alphaModFix/>
          </a:blip>
          <a:srcRect b="0" l="0" r="0" t="5580"/>
          <a:stretch/>
        </p:blipFill>
        <p:spPr>
          <a:xfrm>
            <a:off x="6100275" y="1221900"/>
            <a:ext cx="2018376" cy="376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p67"/>
          <p:cNvGrpSpPr/>
          <p:nvPr/>
        </p:nvGrpSpPr>
        <p:grpSpPr>
          <a:xfrm>
            <a:off x="3717450" y="77350"/>
            <a:ext cx="1709100" cy="1150175"/>
            <a:chOff x="594488" y="1957150"/>
            <a:chExt cx="1709100" cy="1150175"/>
          </a:xfrm>
        </p:grpSpPr>
        <p:sp>
          <p:nvSpPr>
            <p:cNvPr id="1182" name="Google Shape;1182;p6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7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6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888" y="60400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85" name="Google Shape;1185;p67"/>
          <p:cNvPicPr preferRelativeResize="0"/>
          <p:nvPr/>
        </p:nvPicPr>
        <p:blipFill rotWithShape="1">
          <a:blip r:embed="rId4">
            <a:alphaModFix/>
          </a:blip>
          <a:srcRect b="0" l="0" r="0" t="5132"/>
          <a:stretch/>
        </p:blipFill>
        <p:spPr>
          <a:xfrm>
            <a:off x="1177250" y="1324500"/>
            <a:ext cx="2082851" cy="3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7"/>
          <p:cNvPicPr preferRelativeResize="0"/>
          <p:nvPr/>
        </p:nvPicPr>
        <p:blipFill rotWithShape="1">
          <a:blip r:embed="rId5">
            <a:alphaModFix/>
          </a:blip>
          <a:srcRect b="0" l="0" r="0" t="5132"/>
          <a:stretch/>
        </p:blipFill>
        <p:spPr>
          <a:xfrm>
            <a:off x="3622600" y="1324500"/>
            <a:ext cx="2082851" cy="3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7"/>
          <p:cNvPicPr preferRelativeResize="0"/>
          <p:nvPr/>
        </p:nvPicPr>
        <p:blipFill rotWithShape="1">
          <a:blip r:embed="rId6">
            <a:alphaModFix/>
          </a:blip>
          <a:srcRect b="0" l="0" r="0" t="3044"/>
          <a:stretch/>
        </p:blipFill>
        <p:spPr>
          <a:xfrm>
            <a:off x="6067950" y="1231650"/>
            <a:ext cx="1836800" cy="389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8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193" name="Google Shape;1193;p68"/>
          <p:cNvSpPr txBox="1"/>
          <p:nvPr>
            <p:ph type="title"/>
          </p:nvPr>
        </p:nvSpPr>
        <p:spPr>
          <a:xfrm>
            <a:off x="2567450" y="3246950"/>
            <a:ext cx="5217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Improvement</a:t>
            </a:r>
            <a:endParaRPr sz="2800"/>
          </a:p>
        </p:txBody>
      </p:sp>
      <p:sp>
        <p:nvSpPr>
          <p:cNvPr id="1194" name="Google Shape;1194;p68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68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6" name="Google Shape;1196;p68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1197" name="Google Shape;1197;p68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8"/>
            <p:cNvSpPr/>
            <p:nvPr/>
          </p:nvSpPr>
          <p:spPr>
            <a:xfrm>
              <a:off x="3250815" y="30082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68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1200" name="Google Shape;1200;p68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8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8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8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8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8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8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8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8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9" name="Google Shape;1209;p68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1210" name="Google Shape;1210;p68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8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12" name="Google Shape;1212;p68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8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1214" name="Google Shape;1214;p68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215" name="Google Shape;1215;p68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1216" name="Google Shape;1216;p6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9" name="Google Shape;1219;p68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1220" name="Google Shape;1220;p68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6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2" name="Google Shape;1222;p68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1223" name="Google Shape;1223;p6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6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6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6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6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6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6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0" name="Google Shape;1230;p68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231" name="Google Shape;1231;p68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232" name="Google Shape;1232;p68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233" name="Google Shape;1233;p68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4" name="Google Shape;1234;p68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35" name="Google Shape;1235;p68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1236" name="Google Shape;1236;p6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6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69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1243" name="Google Shape;1243;p69"/>
          <p:cNvSpPr txBox="1"/>
          <p:nvPr>
            <p:ph idx="1" type="subTitle"/>
          </p:nvPr>
        </p:nvSpPr>
        <p:spPr>
          <a:xfrm>
            <a:off x="2413736" y="1349750"/>
            <a:ext cx="51792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300"/>
              <a:t>Changed Acceptance Criteria to match with current sprint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244" name="Google Shape;1244;p69"/>
          <p:cNvSpPr txBox="1"/>
          <p:nvPr>
            <p:ph idx="5" type="subTitle"/>
          </p:nvPr>
        </p:nvSpPr>
        <p:spPr>
          <a:xfrm>
            <a:off x="2413735" y="1834876"/>
            <a:ext cx="44859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1400"/>
              <a:t>Included test case IDs matching with Story IDs</a:t>
            </a:r>
            <a:endParaRPr sz="1400"/>
          </a:p>
        </p:txBody>
      </p:sp>
      <p:sp>
        <p:nvSpPr>
          <p:cNvPr id="1245" name="Google Shape;1245;p69"/>
          <p:cNvSpPr txBox="1"/>
          <p:nvPr>
            <p:ph idx="9" type="subTitle"/>
          </p:nvPr>
        </p:nvSpPr>
        <p:spPr>
          <a:xfrm>
            <a:off x="2413735" y="2363052"/>
            <a:ext cx="44859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1400"/>
              <a:t>Fixed stories point in burndown chart</a:t>
            </a:r>
            <a:endParaRPr sz="1400"/>
          </a:p>
        </p:txBody>
      </p:sp>
      <p:sp>
        <p:nvSpPr>
          <p:cNvPr id="1246" name="Google Shape;1246;p69"/>
          <p:cNvSpPr txBox="1"/>
          <p:nvPr>
            <p:ph idx="16" type="subTitle"/>
          </p:nvPr>
        </p:nvSpPr>
        <p:spPr>
          <a:xfrm>
            <a:off x="2413734" y="2868918"/>
            <a:ext cx="40272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1400"/>
              <a:t>Added Average velocity chart</a:t>
            </a:r>
            <a:endParaRPr sz="1400"/>
          </a:p>
        </p:txBody>
      </p:sp>
      <p:sp>
        <p:nvSpPr>
          <p:cNvPr id="1247" name="Google Shape;1247;p69"/>
          <p:cNvSpPr txBox="1"/>
          <p:nvPr>
            <p:ph idx="20" type="subTitle"/>
          </p:nvPr>
        </p:nvSpPr>
        <p:spPr>
          <a:xfrm>
            <a:off x="2413735" y="3315843"/>
            <a:ext cx="44859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1400"/>
              <a:t>Added committed and completed ratio</a:t>
            </a:r>
            <a:endParaRPr sz="1400"/>
          </a:p>
        </p:txBody>
      </p:sp>
      <p:sp>
        <p:nvSpPr>
          <p:cNvPr id="1248" name="Google Shape;1248;p69"/>
          <p:cNvSpPr txBox="1"/>
          <p:nvPr>
            <p:ph idx="24" type="title"/>
          </p:nvPr>
        </p:nvSpPr>
        <p:spPr>
          <a:xfrm>
            <a:off x="1299300" y="1331700"/>
            <a:ext cx="788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500">
                <a:solidFill>
                  <a:schemeClr val="lt2"/>
                </a:solidFill>
              </a:rPr>
              <a:t>#</a:t>
            </a:r>
            <a:r>
              <a:rPr lang="en" sz="2500"/>
              <a:t>1</a:t>
            </a:r>
            <a:endParaRPr sz="2500"/>
          </a:p>
        </p:txBody>
      </p:sp>
      <p:sp>
        <p:nvSpPr>
          <p:cNvPr id="1249" name="Google Shape;1249;p69"/>
          <p:cNvSpPr txBox="1"/>
          <p:nvPr>
            <p:ph idx="25" type="title"/>
          </p:nvPr>
        </p:nvSpPr>
        <p:spPr>
          <a:xfrm>
            <a:off x="1125971" y="1709163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>
                <a:solidFill>
                  <a:schemeClr val="lt2"/>
                </a:solidFill>
              </a:rPr>
              <a:t>#</a:t>
            </a:r>
            <a:r>
              <a:rPr lang="en" sz="2400"/>
              <a:t>2</a:t>
            </a:r>
            <a:endParaRPr sz="2400"/>
          </a:p>
        </p:txBody>
      </p:sp>
      <p:sp>
        <p:nvSpPr>
          <p:cNvPr id="1250" name="Google Shape;1250;p69"/>
          <p:cNvSpPr txBox="1"/>
          <p:nvPr>
            <p:ph idx="26" type="title"/>
          </p:nvPr>
        </p:nvSpPr>
        <p:spPr>
          <a:xfrm>
            <a:off x="1125971" y="2237388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>
                <a:solidFill>
                  <a:schemeClr val="lt2"/>
                </a:solidFill>
              </a:rPr>
              <a:t>#</a:t>
            </a:r>
            <a:r>
              <a:rPr lang="en" sz="2400"/>
              <a:t>3</a:t>
            </a:r>
            <a:endParaRPr sz="2400"/>
          </a:p>
        </p:txBody>
      </p:sp>
      <p:sp>
        <p:nvSpPr>
          <p:cNvPr id="1251" name="Google Shape;1251;p69"/>
          <p:cNvSpPr txBox="1"/>
          <p:nvPr>
            <p:ph idx="27" type="title"/>
          </p:nvPr>
        </p:nvSpPr>
        <p:spPr>
          <a:xfrm>
            <a:off x="1125971" y="2711976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>
                <a:solidFill>
                  <a:schemeClr val="lt2"/>
                </a:solidFill>
              </a:rPr>
              <a:t>#</a:t>
            </a:r>
            <a:r>
              <a:rPr lang="en" sz="2400"/>
              <a:t>4</a:t>
            </a:r>
            <a:endParaRPr sz="2400"/>
          </a:p>
        </p:txBody>
      </p:sp>
      <p:sp>
        <p:nvSpPr>
          <p:cNvPr id="1252" name="Google Shape;1252;p69"/>
          <p:cNvSpPr txBox="1"/>
          <p:nvPr>
            <p:ph idx="28" type="title"/>
          </p:nvPr>
        </p:nvSpPr>
        <p:spPr>
          <a:xfrm>
            <a:off x="1125971" y="3186550"/>
            <a:ext cx="961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>
                <a:solidFill>
                  <a:schemeClr val="lt2"/>
                </a:solidFill>
              </a:rPr>
              <a:t>#</a:t>
            </a:r>
            <a:r>
              <a:rPr lang="en" sz="2400"/>
              <a:t>5</a:t>
            </a:r>
            <a:endParaRPr sz="2400"/>
          </a:p>
        </p:txBody>
      </p:sp>
      <p:grpSp>
        <p:nvGrpSpPr>
          <p:cNvPr id="1253" name="Google Shape;1253;p69"/>
          <p:cNvGrpSpPr/>
          <p:nvPr/>
        </p:nvGrpSpPr>
        <p:grpSpPr>
          <a:xfrm>
            <a:off x="723838" y="552000"/>
            <a:ext cx="1218669" cy="1640915"/>
            <a:chOff x="723838" y="552000"/>
            <a:chExt cx="1218669" cy="1640915"/>
          </a:xfrm>
        </p:grpSpPr>
        <p:sp>
          <p:nvSpPr>
            <p:cNvPr id="1254" name="Google Shape;1254;p6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9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9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59" name="Google Shape;1259;p69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9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1261" name="Google Shape;1261;p69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1262" name="Google Shape;1262;p6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6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4" name="Google Shape;1264;p69"/>
            <p:cNvGrpSpPr/>
            <p:nvPr/>
          </p:nvGrpSpPr>
          <p:grpSpPr>
            <a:xfrm>
              <a:off x="729627" y="975086"/>
              <a:ext cx="255615" cy="254967"/>
              <a:chOff x="6184139" y="1220827"/>
              <a:chExt cx="451696" cy="450552"/>
            </a:xfrm>
          </p:grpSpPr>
          <p:sp>
            <p:nvSpPr>
              <p:cNvPr id="1265" name="Google Shape;1265;p6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6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6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8" name="Google Shape;1268;p69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1269" name="Google Shape;1269;p6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6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6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6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6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6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6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6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7" name="Google Shape;1277;p69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8" name="Google Shape;1278;p69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79" name="Google Shape;1279;p69"/>
          <p:cNvGrpSpPr/>
          <p:nvPr/>
        </p:nvGrpSpPr>
        <p:grpSpPr>
          <a:xfrm>
            <a:off x="7808575" y="1337687"/>
            <a:ext cx="240229" cy="233993"/>
            <a:chOff x="5548725" y="1996100"/>
            <a:chExt cx="275650" cy="269950"/>
          </a:xfrm>
        </p:grpSpPr>
        <p:sp>
          <p:nvSpPr>
            <p:cNvPr id="1280" name="Google Shape;1280;p69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9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2" name="Google Shape;1282;p69"/>
          <p:cNvGrpSpPr/>
          <p:nvPr/>
        </p:nvGrpSpPr>
        <p:grpSpPr>
          <a:xfrm>
            <a:off x="7839586" y="1889430"/>
            <a:ext cx="228100" cy="163266"/>
            <a:chOff x="5548725" y="1996100"/>
            <a:chExt cx="275650" cy="269950"/>
          </a:xfrm>
        </p:grpSpPr>
        <p:sp>
          <p:nvSpPr>
            <p:cNvPr id="1283" name="Google Shape;1283;p69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9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5" name="Google Shape;1285;p69"/>
          <p:cNvGrpSpPr/>
          <p:nvPr/>
        </p:nvGrpSpPr>
        <p:grpSpPr>
          <a:xfrm>
            <a:off x="7839586" y="2375653"/>
            <a:ext cx="228100" cy="163266"/>
            <a:chOff x="5548725" y="1996100"/>
            <a:chExt cx="275650" cy="269950"/>
          </a:xfrm>
        </p:grpSpPr>
        <p:sp>
          <p:nvSpPr>
            <p:cNvPr id="1286" name="Google Shape;1286;p69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9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8" name="Google Shape;1288;p69"/>
          <p:cNvGrpSpPr/>
          <p:nvPr/>
        </p:nvGrpSpPr>
        <p:grpSpPr>
          <a:xfrm>
            <a:off x="7839586" y="2861859"/>
            <a:ext cx="228100" cy="163266"/>
            <a:chOff x="5548725" y="1996100"/>
            <a:chExt cx="275650" cy="269950"/>
          </a:xfrm>
        </p:grpSpPr>
        <p:sp>
          <p:nvSpPr>
            <p:cNvPr id="1289" name="Google Shape;1289;p69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1" name="Google Shape;1291;p69"/>
          <p:cNvGrpSpPr/>
          <p:nvPr/>
        </p:nvGrpSpPr>
        <p:grpSpPr>
          <a:xfrm>
            <a:off x="7839586" y="3348082"/>
            <a:ext cx="228100" cy="163266"/>
            <a:chOff x="5548725" y="1996100"/>
            <a:chExt cx="275650" cy="269950"/>
          </a:xfrm>
        </p:grpSpPr>
        <p:sp>
          <p:nvSpPr>
            <p:cNvPr id="1292" name="Google Shape;1292;p69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9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4" name="Google Shape;1294;p69"/>
          <p:cNvCxnSpPr/>
          <p:nvPr/>
        </p:nvCxnSpPr>
        <p:spPr>
          <a:xfrm>
            <a:off x="1685875" y="1727933"/>
            <a:ext cx="6738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69"/>
          <p:cNvCxnSpPr/>
          <p:nvPr/>
        </p:nvCxnSpPr>
        <p:spPr>
          <a:xfrm>
            <a:off x="1685875" y="2214146"/>
            <a:ext cx="6738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69"/>
          <p:cNvCxnSpPr/>
          <p:nvPr/>
        </p:nvCxnSpPr>
        <p:spPr>
          <a:xfrm>
            <a:off x="1685875" y="3186573"/>
            <a:ext cx="6738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69"/>
          <p:cNvSpPr txBox="1"/>
          <p:nvPr>
            <p:ph idx="16" type="subTitle"/>
          </p:nvPr>
        </p:nvSpPr>
        <p:spPr>
          <a:xfrm>
            <a:off x="2434634" y="3790467"/>
            <a:ext cx="40926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1400"/>
              <a:t>Specified next steps in Retrospective</a:t>
            </a:r>
            <a:endParaRPr sz="1400"/>
          </a:p>
        </p:txBody>
      </p:sp>
      <p:sp>
        <p:nvSpPr>
          <p:cNvPr id="1298" name="Google Shape;1298;p69"/>
          <p:cNvSpPr txBox="1"/>
          <p:nvPr>
            <p:ph idx="20" type="subTitle"/>
          </p:nvPr>
        </p:nvSpPr>
        <p:spPr>
          <a:xfrm>
            <a:off x="2434624" y="4237375"/>
            <a:ext cx="5028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1400"/>
              <a:t>Used consistent story IDs throughout presentation </a:t>
            </a:r>
            <a:endParaRPr sz="1400"/>
          </a:p>
        </p:txBody>
      </p:sp>
      <p:sp>
        <p:nvSpPr>
          <p:cNvPr id="1299" name="Google Shape;1299;p69"/>
          <p:cNvSpPr txBox="1"/>
          <p:nvPr>
            <p:ph idx="27" type="title"/>
          </p:nvPr>
        </p:nvSpPr>
        <p:spPr>
          <a:xfrm>
            <a:off x="1125975" y="3633525"/>
            <a:ext cx="977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>
                <a:solidFill>
                  <a:schemeClr val="lt2"/>
                </a:solidFill>
              </a:rPr>
              <a:t>#</a:t>
            </a:r>
            <a:r>
              <a:rPr lang="en" sz="2400"/>
              <a:t>6</a:t>
            </a:r>
            <a:endParaRPr sz="2400"/>
          </a:p>
        </p:txBody>
      </p:sp>
      <p:sp>
        <p:nvSpPr>
          <p:cNvPr id="1300" name="Google Shape;1300;p69"/>
          <p:cNvSpPr txBox="1"/>
          <p:nvPr>
            <p:ph idx="28" type="title"/>
          </p:nvPr>
        </p:nvSpPr>
        <p:spPr>
          <a:xfrm>
            <a:off x="1125975" y="4108100"/>
            <a:ext cx="977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>
                <a:solidFill>
                  <a:schemeClr val="lt2"/>
                </a:solidFill>
              </a:rPr>
              <a:t>#</a:t>
            </a:r>
            <a:r>
              <a:rPr lang="en" sz="2400"/>
              <a:t>7</a:t>
            </a:r>
            <a:endParaRPr sz="2400"/>
          </a:p>
        </p:txBody>
      </p:sp>
      <p:grpSp>
        <p:nvGrpSpPr>
          <p:cNvPr id="1301" name="Google Shape;1301;p69"/>
          <p:cNvGrpSpPr/>
          <p:nvPr/>
        </p:nvGrpSpPr>
        <p:grpSpPr>
          <a:xfrm>
            <a:off x="7837727" y="3808858"/>
            <a:ext cx="231794" cy="163266"/>
            <a:chOff x="5548725" y="1996100"/>
            <a:chExt cx="275650" cy="269950"/>
          </a:xfrm>
        </p:grpSpPr>
        <p:sp>
          <p:nvSpPr>
            <p:cNvPr id="1302" name="Google Shape;1302;p69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9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4" name="Google Shape;1304;p69"/>
          <p:cNvGrpSpPr/>
          <p:nvPr/>
        </p:nvGrpSpPr>
        <p:grpSpPr>
          <a:xfrm>
            <a:off x="7887965" y="4244132"/>
            <a:ext cx="231794" cy="163266"/>
            <a:chOff x="5548725" y="1996100"/>
            <a:chExt cx="275650" cy="269950"/>
          </a:xfrm>
        </p:grpSpPr>
        <p:sp>
          <p:nvSpPr>
            <p:cNvPr id="1305" name="Google Shape;1305;p69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9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07" name="Google Shape;1307;p69"/>
          <p:cNvCxnSpPr/>
          <p:nvPr/>
        </p:nvCxnSpPr>
        <p:spPr>
          <a:xfrm>
            <a:off x="1694964" y="4108123"/>
            <a:ext cx="6847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70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313" name="Google Shape;1313;p70"/>
          <p:cNvSpPr txBox="1"/>
          <p:nvPr>
            <p:ph type="title"/>
          </p:nvPr>
        </p:nvSpPr>
        <p:spPr>
          <a:xfrm>
            <a:off x="2567450" y="3246950"/>
            <a:ext cx="5217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Product Backlog and 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Sprint 7 Backlog</a:t>
            </a:r>
            <a:endParaRPr sz="2800"/>
          </a:p>
        </p:txBody>
      </p:sp>
      <p:sp>
        <p:nvSpPr>
          <p:cNvPr id="1314" name="Google Shape;1314;p70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70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6" name="Google Shape;1316;p70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1317" name="Google Shape;1317;p70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0"/>
            <p:cNvSpPr/>
            <p:nvPr/>
          </p:nvSpPr>
          <p:spPr>
            <a:xfrm>
              <a:off x="3250815" y="30082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70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1320" name="Google Shape;1320;p70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0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0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0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0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0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0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0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0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9" name="Google Shape;1329;p70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1330" name="Google Shape;1330;p70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0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32" name="Google Shape;1332;p70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0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1334" name="Google Shape;1334;p70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335" name="Google Shape;1335;p70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1336" name="Google Shape;1336;p7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9" name="Google Shape;1339;p70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1340" name="Google Shape;1340;p70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7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2" name="Google Shape;1342;p70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1343" name="Google Shape;1343;p7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7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7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7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7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7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7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0" name="Google Shape;1350;p70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351" name="Google Shape;1351;p70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352" name="Google Shape;1352;p70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353" name="Google Shape;1353;p70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4" name="Google Shape;1354;p70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55" name="Google Shape;1355;p70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1356" name="Google Shape;1356;p7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7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71"/>
          <p:cNvSpPr txBox="1"/>
          <p:nvPr/>
        </p:nvSpPr>
        <p:spPr>
          <a:xfrm>
            <a:off x="1095300" y="53675"/>
            <a:ext cx="730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Product Backlog</a:t>
            </a:r>
            <a:endParaRPr sz="2800">
              <a:solidFill>
                <a:schemeClr val="lt1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aphicFrame>
        <p:nvGraphicFramePr>
          <p:cNvPr id="1363" name="Google Shape;1363;p71"/>
          <p:cNvGraphicFramePr/>
          <p:nvPr/>
        </p:nvGraphicFramePr>
        <p:xfrm>
          <a:off x="770963" y="7148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{52447C29-E8EC-4D3A-95F3-0361E65DAAC8}</a:tableStyleId>
              </a:tblPr>
              <a:tblGrid>
                <a:gridCol w="643125"/>
                <a:gridCol w="795900"/>
                <a:gridCol w="6479150"/>
              </a:tblGrid>
              <a:tr h="44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</a:t>
                      </a:r>
                      <a:endParaRPr b="1" sz="10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99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0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99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0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99B4"/>
                    </a:solidFill>
                  </a:tcPr>
                </a:tc>
              </a:tr>
              <a:tr h="49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LNG-102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keep track of my progress in pronunciation and fluency So that I can see my improvement over time.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6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LNG-103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large database choice of words and phrases to practice my speaking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1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LNG-104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need access to variety of english accents to practice with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6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LNG-105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a feedback to analyze my stress and intonation patterns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1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LNG-106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access and manage my personal settings So that I can customize my learning experience according to my preferences.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8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LNG-108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contextual practice scenarios to practice my pronunciation in different settings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91919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rgbClr val="191919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 - 109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an application user, I should received the feedback on which part of the word was pronounced correctly or incorrectly.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72"/>
          <p:cNvSpPr txBox="1"/>
          <p:nvPr/>
        </p:nvSpPr>
        <p:spPr>
          <a:xfrm>
            <a:off x="1095300" y="53675"/>
            <a:ext cx="730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Product Backlog</a:t>
            </a:r>
            <a:endParaRPr sz="2800">
              <a:solidFill>
                <a:schemeClr val="lt1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aphicFrame>
        <p:nvGraphicFramePr>
          <p:cNvPr id="1369" name="Google Shape;1369;p72"/>
          <p:cNvGraphicFramePr/>
          <p:nvPr/>
        </p:nvGraphicFramePr>
        <p:xfrm>
          <a:off x="859000" y="6751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{52447C29-E8EC-4D3A-95F3-0361E65DAAC8}</a:tableStyleId>
              </a:tblPr>
              <a:tblGrid>
                <a:gridCol w="655125"/>
                <a:gridCol w="856925"/>
                <a:gridCol w="6355175"/>
              </a:tblGrid>
              <a:tr h="43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</a:t>
                      </a:r>
                      <a:endParaRPr b="1" sz="10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99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0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99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0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99B4"/>
                    </a:solidFill>
                  </a:tcPr>
                </a:tc>
              </a:tr>
              <a:tr h="54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Story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LNG-124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As an application user, I want a user-friendly and intuitive interface that makes navigation and learning straightforward and enjoyable.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6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LNG-128</a:t>
                      </a:r>
                      <a:endParaRPr sz="11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go to home page after login successful.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1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Story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LNG-97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As a user, I want to create a login and sign-up page to access the Languru app.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6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Story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LNG-98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As a user, I want to create and edit my user profile, so that my preferences and progress are saved.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Story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LNG-88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As a user, I want to see my score and receive feedback on my pronunciation and fluency.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73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Story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LNG-87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As a user, I want to recover my account and reset my password if I forget it.</a:t>
                      </a:r>
                      <a:endParaRPr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3"/>
          <p:cNvSpPr txBox="1"/>
          <p:nvPr/>
        </p:nvSpPr>
        <p:spPr>
          <a:xfrm>
            <a:off x="921150" y="311375"/>
            <a:ext cx="730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Sprint 7 Backlog</a:t>
            </a:r>
            <a:endParaRPr sz="2800">
              <a:solidFill>
                <a:schemeClr val="lt1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aphicFrame>
        <p:nvGraphicFramePr>
          <p:cNvPr id="1375" name="Google Shape;1375;p73"/>
          <p:cNvGraphicFramePr/>
          <p:nvPr/>
        </p:nvGraphicFramePr>
        <p:xfrm>
          <a:off x="7794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{52447C29-E8EC-4D3A-95F3-0361E65DAAC8}</a:tableStyleId>
              </a:tblPr>
              <a:tblGrid>
                <a:gridCol w="978800"/>
                <a:gridCol w="851550"/>
                <a:gridCol w="3855625"/>
                <a:gridCol w="1899225"/>
              </a:tblGrid>
              <a:tr h="15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 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74E1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Story Point Estimate</a:t>
                      </a:r>
                      <a:endParaRPr b="1" sz="1100">
                        <a:solidFill>
                          <a:srgbClr val="274E1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48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b="1" sz="11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LNG-113</a:t>
                      </a:r>
                      <a:endParaRPr b="1" sz="11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11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want to log out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274E1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b="1" sz="1300">
                        <a:solidFill>
                          <a:srgbClr val="274E1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3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LNG-114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a smooth transition between pages when I click to a button.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274E1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b="1" sz="1300">
                        <a:solidFill>
                          <a:srgbClr val="274E1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0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LNG-115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better UI design for the app. 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274E1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b="1" sz="1300">
                        <a:solidFill>
                          <a:srgbClr val="274E1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Task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-70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4E1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 Technical Paper </a:t>
                      </a:r>
                      <a:endParaRPr b="1" sz="1200">
                        <a:solidFill>
                          <a:srgbClr val="274E1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274E1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b="1" sz="1300">
                        <a:solidFill>
                          <a:srgbClr val="274E1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4"/>
          <p:cNvSpPr txBox="1"/>
          <p:nvPr/>
        </p:nvSpPr>
        <p:spPr>
          <a:xfrm>
            <a:off x="921150" y="311375"/>
            <a:ext cx="730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Stories Completed and Stories Not Completed</a:t>
            </a:r>
            <a:endParaRPr sz="2400">
              <a:solidFill>
                <a:schemeClr val="lt1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aphicFrame>
        <p:nvGraphicFramePr>
          <p:cNvPr id="1381" name="Google Shape;1381;p74"/>
          <p:cNvGraphicFramePr/>
          <p:nvPr/>
        </p:nvGraphicFramePr>
        <p:xfrm>
          <a:off x="921150" y="943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{52447C29-E8EC-4D3A-95F3-0361E65DAAC8}</a:tableStyleId>
              </a:tblPr>
              <a:tblGrid>
                <a:gridCol w="986575"/>
                <a:gridCol w="4522900"/>
                <a:gridCol w="825525"/>
                <a:gridCol w="1147675"/>
              </a:tblGrid>
              <a:tr h="3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Key</a:t>
                      </a:r>
                      <a:endParaRPr b="1"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                    </a:t>
                      </a:r>
                      <a:r>
                        <a:rPr b="1" lang="en" sz="11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 Name</a:t>
                      </a:r>
                      <a:endParaRPr b="1" sz="11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 Status </a:t>
                      </a:r>
                      <a:endParaRPr b="1" sz="11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 Date</a:t>
                      </a:r>
                      <a:endParaRPr b="1" sz="11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76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LNG-113</a:t>
                      </a:r>
                      <a:endParaRPr b="1" sz="11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As an app user, I want to log out in setting page</a:t>
                      </a:r>
                      <a:endParaRPr b="1"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  Done</a:t>
                      </a:r>
                      <a:endParaRPr b="1" sz="13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12/12/2023</a:t>
                      </a:r>
                      <a:endParaRPr b="1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2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LNG-114</a:t>
                      </a:r>
                      <a:endParaRPr b="1"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As an app user, I would like to have a smooth transition between pages when I click to a button.</a:t>
                      </a:r>
                      <a:endParaRPr b="1"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  Done</a:t>
                      </a:r>
                      <a:endParaRPr b="1" sz="13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12/12/2023</a:t>
                      </a:r>
                      <a:endParaRPr b="1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7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LNG-115</a:t>
                      </a:r>
                      <a:endParaRPr b="1"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As an app user, I would like to have better UI design for the app. </a:t>
                      </a:r>
                      <a:endParaRPr b="1" sz="12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  Done</a:t>
                      </a:r>
                      <a:endParaRPr b="1" sz="13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12/12/2023</a:t>
                      </a:r>
                      <a:endParaRPr b="1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LNG-70</a:t>
                      </a:r>
                      <a:endParaRPr b="1" sz="13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Update Technical Paper</a:t>
                      </a:r>
                      <a:endParaRPr b="1" sz="13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  Done</a:t>
                      </a:r>
                      <a:endParaRPr b="1" sz="13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12/12/2023</a:t>
                      </a:r>
                      <a:endParaRPr b="1" sz="13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lt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/>
          <p:nvPr/>
        </p:nvSpPr>
        <p:spPr>
          <a:xfrm>
            <a:off x="921150" y="311375"/>
            <a:ext cx="7301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Stories and Acceptance Criteria</a:t>
            </a:r>
            <a:endParaRPr b="1" sz="24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aphicFrame>
        <p:nvGraphicFramePr>
          <p:cNvPr id="1387" name="Google Shape;1387;p75"/>
          <p:cNvGraphicFramePr/>
          <p:nvPr/>
        </p:nvGraphicFramePr>
        <p:xfrm>
          <a:off x="772300" y="9236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{52447C29-E8EC-4D3A-95F3-0361E65DAAC8}</a:tableStyleId>
              </a:tblPr>
              <a:tblGrid>
                <a:gridCol w="842050"/>
                <a:gridCol w="6250750"/>
                <a:gridCol w="773175"/>
              </a:tblGrid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Stories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Summary 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Status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164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-113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log out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log in back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face an issue with the app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click on log out button in setting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the app navigate to the sign in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when I type correct username and password, I can login successfully.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  <a:tr h="143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- 114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switching page to page smoothly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save time and enhance </a:t>
                      </a:r>
                      <a:r>
                        <a:rPr lang="en" sz="1000"/>
                        <a:t>usability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go from home page to profile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I’m in the Home page and want to go the profile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I click on profile icon in the bottom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it will navigate to the profile page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/>
          <p:nvPr/>
        </p:nvSpPr>
        <p:spPr>
          <a:xfrm>
            <a:off x="1593950" y="1429875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1"/>
          <p:cNvSpPr txBox="1"/>
          <p:nvPr>
            <p:ph idx="15"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61" name="Google Shape;361;p31"/>
          <p:cNvSpPr txBox="1"/>
          <p:nvPr>
            <p:ph idx="2" type="subTitle"/>
          </p:nvPr>
        </p:nvSpPr>
        <p:spPr>
          <a:xfrm>
            <a:off x="2785388" y="157485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 sz="1700"/>
              <a:t>Improvement</a:t>
            </a:r>
            <a:endParaRPr sz="1600"/>
          </a:p>
        </p:txBody>
      </p:sp>
      <p:sp>
        <p:nvSpPr>
          <p:cNvPr id="362" name="Google Shape;362;p31"/>
          <p:cNvSpPr txBox="1"/>
          <p:nvPr>
            <p:ph type="title"/>
          </p:nvPr>
        </p:nvSpPr>
        <p:spPr>
          <a:xfrm>
            <a:off x="1666963" y="157485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363" name="Google Shape;363;p31"/>
          <p:cNvGrpSpPr/>
          <p:nvPr/>
        </p:nvGrpSpPr>
        <p:grpSpPr>
          <a:xfrm>
            <a:off x="723838" y="552000"/>
            <a:ext cx="1218669" cy="1640915"/>
            <a:chOff x="723838" y="552000"/>
            <a:chExt cx="1218669" cy="1640915"/>
          </a:xfrm>
        </p:grpSpPr>
        <p:sp>
          <p:nvSpPr>
            <p:cNvPr id="364" name="Google Shape;364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69" name="Google Shape;369;p31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371" name="Google Shape;371;p31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372" name="Google Shape;372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31"/>
            <p:cNvGrpSpPr/>
            <p:nvPr/>
          </p:nvGrpSpPr>
          <p:grpSpPr>
            <a:xfrm>
              <a:off x="729627" y="975086"/>
              <a:ext cx="255615" cy="254967"/>
              <a:chOff x="6184139" y="1220827"/>
              <a:chExt cx="451696" cy="450552"/>
            </a:xfrm>
          </p:grpSpPr>
          <p:sp>
            <p:nvSpPr>
              <p:cNvPr id="375" name="Google Shape;375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8" name="Google Shape;378;p31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379" name="Google Shape;379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86" name="Google Shape;386;p31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31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88" name="Google Shape;388;p31"/>
          <p:cNvGrpSpPr/>
          <p:nvPr/>
        </p:nvGrpSpPr>
        <p:grpSpPr>
          <a:xfrm>
            <a:off x="2545180" y="1634327"/>
            <a:ext cx="240229" cy="233993"/>
            <a:chOff x="5548725" y="1996100"/>
            <a:chExt cx="275650" cy="269950"/>
          </a:xfrm>
        </p:grpSpPr>
        <p:sp>
          <p:nvSpPr>
            <p:cNvPr id="389" name="Google Shape;389;p31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31"/>
          <p:cNvSpPr/>
          <p:nvPr/>
        </p:nvSpPr>
        <p:spPr>
          <a:xfrm>
            <a:off x="1593950" y="2333925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1"/>
          <p:cNvSpPr txBox="1"/>
          <p:nvPr>
            <p:ph idx="2" type="subTitle"/>
          </p:nvPr>
        </p:nvSpPr>
        <p:spPr>
          <a:xfrm>
            <a:off x="2785388" y="2424713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300"/>
              <a:t>Sprint Backlog &amp;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000"/>
              <a:buNone/>
            </a:pPr>
            <a:r>
              <a:rPr lang="en" sz="1300"/>
              <a:t>Sprint 7 Backlog</a:t>
            </a:r>
            <a:endParaRPr sz="1300"/>
          </a:p>
        </p:txBody>
      </p:sp>
      <p:sp>
        <p:nvSpPr>
          <p:cNvPr id="393" name="Google Shape;393;p31"/>
          <p:cNvSpPr txBox="1"/>
          <p:nvPr>
            <p:ph type="title"/>
          </p:nvPr>
        </p:nvSpPr>
        <p:spPr>
          <a:xfrm>
            <a:off x="1666963" y="247890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08</a:t>
            </a:r>
            <a:endParaRPr/>
          </a:p>
        </p:txBody>
      </p:sp>
      <p:grpSp>
        <p:nvGrpSpPr>
          <p:cNvPr id="394" name="Google Shape;394;p31"/>
          <p:cNvGrpSpPr/>
          <p:nvPr/>
        </p:nvGrpSpPr>
        <p:grpSpPr>
          <a:xfrm>
            <a:off x="2545180" y="2538377"/>
            <a:ext cx="240229" cy="233993"/>
            <a:chOff x="5548725" y="1996100"/>
            <a:chExt cx="275650" cy="269950"/>
          </a:xfrm>
        </p:grpSpPr>
        <p:sp>
          <p:nvSpPr>
            <p:cNvPr id="395" name="Google Shape;395;p31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31"/>
          <p:cNvSpPr/>
          <p:nvPr/>
        </p:nvSpPr>
        <p:spPr>
          <a:xfrm>
            <a:off x="1593950" y="3274575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1"/>
          <p:cNvSpPr txBox="1"/>
          <p:nvPr>
            <p:ph idx="2" type="subTitle"/>
          </p:nvPr>
        </p:nvSpPr>
        <p:spPr>
          <a:xfrm>
            <a:off x="2785388" y="3419550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/>
              <a:t>Metrics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99" name="Google Shape;399;p31"/>
          <p:cNvSpPr txBox="1"/>
          <p:nvPr>
            <p:ph type="title"/>
          </p:nvPr>
        </p:nvSpPr>
        <p:spPr>
          <a:xfrm>
            <a:off x="1666963" y="3419550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09</a:t>
            </a:r>
            <a:endParaRPr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2545180" y="3479027"/>
            <a:ext cx="240229" cy="233993"/>
            <a:chOff x="5548725" y="1996100"/>
            <a:chExt cx="275650" cy="269950"/>
          </a:xfrm>
        </p:grpSpPr>
        <p:sp>
          <p:nvSpPr>
            <p:cNvPr id="401" name="Google Shape;401;p31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31"/>
          <p:cNvSpPr/>
          <p:nvPr/>
        </p:nvSpPr>
        <p:spPr>
          <a:xfrm>
            <a:off x="5096625" y="1468950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1"/>
          <p:cNvSpPr txBox="1"/>
          <p:nvPr>
            <p:ph idx="2" type="subTitle"/>
          </p:nvPr>
        </p:nvSpPr>
        <p:spPr>
          <a:xfrm>
            <a:off x="6288063" y="1613925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 sz="1600"/>
              <a:t>Retrospective</a:t>
            </a:r>
            <a:endParaRPr sz="1600"/>
          </a:p>
        </p:txBody>
      </p:sp>
      <p:sp>
        <p:nvSpPr>
          <p:cNvPr id="405" name="Google Shape;405;p31"/>
          <p:cNvSpPr txBox="1"/>
          <p:nvPr>
            <p:ph type="title"/>
          </p:nvPr>
        </p:nvSpPr>
        <p:spPr>
          <a:xfrm>
            <a:off x="5169638" y="1613925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10</a:t>
            </a:r>
            <a:endParaRPr/>
          </a:p>
        </p:txBody>
      </p:sp>
      <p:grpSp>
        <p:nvGrpSpPr>
          <p:cNvPr id="406" name="Google Shape;406;p31"/>
          <p:cNvGrpSpPr/>
          <p:nvPr/>
        </p:nvGrpSpPr>
        <p:grpSpPr>
          <a:xfrm>
            <a:off x="6047855" y="1673402"/>
            <a:ext cx="240229" cy="233993"/>
            <a:chOff x="5548725" y="1996100"/>
            <a:chExt cx="275650" cy="269950"/>
          </a:xfrm>
        </p:grpSpPr>
        <p:sp>
          <p:nvSpPr>
            <p:cNvPr id="407" name="Google Shape;407;p31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31"/>
          <p:cNvSpPr/>
          <p:nvPr/>
        </p:nvSpPr>
        <p:spPr>
          <a:xfrm>
            <a:off x="5096625" y="2373000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1"/>
          <p:cNvSpPr txBox="1"/>
          <p:nvPr>
            <p:ph idx="2" type="subTitle"/>
          </p:nvPr>
        </p:nvSpPr>
        <p:spPr>
          <a:xfrm>
            <a:off x="6288063" y="2517975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 sz="1600"/>
              <a:t>Future Scope</a:t>
            </a:r>
            <a:endParaRPr sz="1600"/>
          </a:p>
        </p:txBody>
      </p:sp>
      <p:sp>
        <p:nvSpPr>
          <p:cNvPr id="411" name="Google Shape;411;p31"/>
          <p:cNvSpPr txBox="1"/>
          <p:nvPr>
            <p:ph type="title"/>
          </p:nvPr>
        </p:nvSpPr>
        <p:spPr>
          <a:xfrm>
            <a:off x="5169638" y="2517975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11</a:t>
            </a:r>
            <a:endParaRPr/>
          </a:p>
        </p:txBody>
      </p:sp>
      <p:grpSp>
        <p:nvGrpSpPr>
          <p:cNvPr id="412" name="Google Shape;412;p31"/>
          <p:cNvGrpSpPr/>
          <p:nvPr/>
        </p:nvGrpSpPr>
        <p:grpSpPr>
          <a:xfrm>
            <a:off x="6047855" y="2577452"/>
            <a:ext cx="240229" cy="233993"/>
            <a:chOff x="5548725" y="1996100"/>
            <a:chExt cx="275650" cy="269950"/>
          </a:xfrm>
        </p:grpSpPr>
        <p:sp>
          <p:nvSpPr>
            <p:cNvPr id="413" name="Google Shape;413;p31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31"/>
          <p:cNvSpPr/>
          <p:nvPr/>
        </p:nvSpPr>
        <p:spPr>
          <a:xfrm>
            <a:off x="5096625" y="3313650"/>
            <a:ext cx="2851500" cy="684900"/>
          </a:xfrm>
          <a:prstGeom prst="roundRect">
            <a:avLst>
              <a:gd fmla="val 17283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5D79"/>
              </a:solidFill>
              <a:highlight>
                <a:srgbClr val="325D7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1"/>
          <p:cNvSpPr txBox="1"/>
          <p:nvPr>
            <p:ph idx="2" type="subTitle"/>
          </p:nvPr>
        </p:nvSpPr>
        <p:spPr>
          <a:xfrm>
            <a:off x="6288063" y="3458625"/>
            <a:ext cx="1984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 sz="1500"/>
              <a:t>Live Application Demo</a:t>
            </a:r>
            <a:endParaRPr sz="1400"/>
          </a:p>
        </p:txBody>
      </p:sp>
      <p:sp>
        <p:nvSpPr>
          <p:cNvPr id="417" name="Google Shape;417;p31"/>
          <p:cNvSpPr txBox="1"/>
          <p:nvPr>
            <p:ph type="title"/>
          </p:nvPr>
        </p:nvSpPr>
        <p:spPr>
          <a:xfrm>
            <a:off x="5169638" y="3458625"/>
            <a:ext cx="961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12</a:t>
            </a:r>
            <a:endParaRPr/>
          </a:p>
        </p:txBody>
      </p:sp>
      <p:grpSp>
        <p:nvGrpSpPr>
          <p:cNvPr id="418" name="Google Shape;418;p31"/>
          <p:cNvGrpSpPr/>
          <p:nvPr/>
        </p:nvGrpSpPr>
        <p:grpSpPr>
          <a:xfrm>
            <a:off x="6047855" y="3518102"/>
            <a:ext cx="240229" cy="233993"/>
            <a:chOff x="5548725" y="1996100"/>
            <a:chExt cx="275650" cy="269950"/>
          </a:xfrm>
        </p:grpSpPr>
        <p:sp>
          <p:nvSpPr>
            <p:cNvPr id="419" name="Google Shape;419;p31"/>
            <p:cNvSpPr/>
            <p:nvPr/>
          </p:nvSpPr>
          <p:spPr>
            <a:xfrm>
              <a:off x="5548725" y="1996100"/>
              <a:ext cx="275650" cy="269950"/>
            </a:xfrm>
            <a:custGeom>
              <a:rect b="b" l="l" r="r" t="t"/>
              <a:pathLst>
                <a:path extrusionOk="0" h="10798" w="11026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5652025" y="2075800"/>
              <a:ext cx="100250" cy="122700"/>
            </a:xfrm>
            <a:custGeom>
              <a:rect b="b" l="l" r="r" t="t"/>
              <a:pathLst>
                <a:path extrusionOk="0" h="4908" w="401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6"/>
          <p:cNvSpPr txBox="1"/>
          <p:nvPr/>
        </p:nvSpPr>
        <p:spPr>
          <a:xfrm>
            <a:off x="921150" y="311375"/>
            <a:ext cx="7301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Stories and Acceptance Criteria</a:t>
            </a:r>
            <a:endParaRPr b="1" sz="24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aphicFrame>
        <p:nvGraphicFramePr>
          <p:cNvPr id="1393" name="Google Shape;1393;p76"/>
          <p:cNvGraphicFramePr/>
          <p:nvPr/>
        </p:nvGraphicFramePr>
        <p:xfrm>
          <a:off x="787200" y="10277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{52447C29-E8EC-4D3A-95F3-0361E65DAAC8}</a:tableStyleId>
              </a:tblPr>
              <a:tblGrid>
                <a:gridCol w="901575"/>
                <a:gridCol w="6250750"/>
                <a:gridCol w="773175"/>
              </a:tblGrid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Stories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Summary 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Status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164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-115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have better UI design for the app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feel enjoyable when using the app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quickly understand the app and want to use an app look modern, attractive and visually appealing.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a new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open the app and navigate to each screens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the app appear with visual cues, animation, eye-catching theme.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8" name="Google Shape;1398;p77"/>
          <p:cNvGraphicFramePr/>
          <p:nvPr/>
        </p:nvGraphicFramePr>
        <p:xfrm>
          <a:off x="719988" y="34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{52447C29-E8EC-4D3A-95F3-0361E65DAAC8}</a:tableStyleId>
              </a:tblPr>
              <a:tblGrid>
                <a:gridCol w="463700"/>
                <a:gridCol w="584725"/>
                <a:gridCol w="459600"/>
                <a:gridCol w="672550"/>
                <a:gridCol w="672550"/>
                <a:gridCol w="998150"/>
                <a:gridCol w="900525"/>
                <a:gridCol w="1280500"/>
                <a:gridCol w="1237900"/>
                <a:gridCol w="717350"/>
              </a:tblGrid>
              <a:tr h="46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STORY ID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658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LNG-97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6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6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6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6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PASS</a:t>
                      </a:r>
                      <a:endParaRPr sz="6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5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6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5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58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LNG-97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6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6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6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6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PASS</a:t>
                      </a:r>
                      <a:endParaRPr sz="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5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6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6164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58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LNG-97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6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6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6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6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PASS</a:t>
                      </a:r>
                      <a:endParaRPr sz="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5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6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6164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58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LNG-97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6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6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6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6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PASS</a:t>
                      </a:r>
                      <a:endParaRPr sz="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58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6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6164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</a:tbl>
          </a:graphicData>
        </a:graphic>
      </p:graphicFrame>
      <p:sp>
        <p:nvSpPr>
          <p:cNvPr id="1399" name="Google Shape;1399;p77"/>
          <p:cNvSpPr txBox="1"/>
          <p:nvPr>
            <p:ph idx="4294967295" type="title"/>
          </p:nvPr>
        </p:nvSpPr>
        <p:spPr>
          <a:xfrm>
            <a:off x="720000" y="-47625"/>
            <a:ext cx="77040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Test Cases</a:t>
            </a:r>
            <a:endParaRPr sz="27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4" name="Google Shape;1404;p78"/>
          <p:cNvGraphicFramePr/>
          <p:nvPr/>
        </p:nvGraphicFramePr>
        <p:xfrm>
          <a:off x="658638" y="51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{F57A66BC-3B89-4528-A411-DB8A92AA2563}</a:tableStyleId>
              </a:tblPr>
              <a:tblGrid>
                <a:gridCol w="660825"/>
                <a:gridCol w="499750"/>
                <a:gridCol w="840700"/>
                <a:gridCol w="923450"/>
                <a:gridCol w="923450"/>
                <a:gridCol w="961575"/>
                <a:gridCol w="910000"/>
                <a:gridCol w="1034550"/>
                <a:gridCol w="862625"/>
                <a:gridCol w="518600"/>
              </a:tblGrid>
              <a:tr h="813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STORY 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LNG-97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6247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LNG-97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used User Name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&lt;used Username &gt;</a:t>
                      </a:r>
                      <a:endParaRPr sz="70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52560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LNG-97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91D3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489350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9" name="Google Shape;1409;p79"/>
          <p:cNvGraphicFramePr/>
          <p:nvPr/>
        </p:nvGraphicFramePr>
        <p:xfrm>
          <a:off x="447600" y="269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{F57A66BC-3B89-4528-A411-DB8A92AA2563}</a:tableStyleId>
              </a:tblPr>
              <a:tblGrid>
                <a:gridCol w="833475"/>
                <a:gridCol w="951600"/>
                <a:gridCol w="881050"/>
                <a:gridCol w="1075600"/>
                <a:gridCol w="1046225"/>
                <a:gridCol w="966450"/>
                <a:gridCol w="1321100"/>
                <a:gridCol w="762500"/>
                <a:gridCol w="558625"/>
              </a:tblGrid>
              <a:tr h="82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STORY 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5860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LNG-128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TC_HOMEPAGE_3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welcome message should show up on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if a welcome message appear on the home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675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LNG-128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TC_HOMEPAGE_3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open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Homepage should appear when user click on it.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4" name="Google Shape;1414;p80"/>
          <p:cNvGraphicFramePr/>
          <p:nvPr/>
        </p:nvGraphicFramePr>
        <p:xfrm>
          <a:off x="520863" y="11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{F57A66BC-3B89-4528-A411-DB8A92AA2563}</a:tableStyleId>
              </a:tblPr>
              <a:tblGrid>
                <a:gridCol w="735100"/>
                <a:gridCol w="735100"/>
                <a:gridCol w="954075"/>
                <a:gridCol w="875875"/>
                <a:gridCol w="875875"/>
                <a:gridCol w="755125"/>
                <a:gridCol w="777900"/>
                <a:gridCol w="1139925"/>
                <a:gridCol w="669825"/>
                <a:gridCol w="723700"/>
              </a:tblGrid>
              <a:tr h="1245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STORY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7816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91D3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LNG-87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TC_FGPASS_6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Forgot Password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Should direct to the email in order to change password.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Password resetted and send back to login page.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9" name="Google Shape;1419;p81"/>
          <p:cNvGraphicFramePr/>
          <p:nvPr/>
        </p:nvGraphicFramePr>
        <p:xfrm>
          <a:off x="807838" y="47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{F57A66BC-3B89-4528-A411-DB8A92AA2563}</a:tableStyleId>
              </a:tblPr>
              <a:tblGrid>
                <a:gridCol w="684875"/>
                <a:gridCol w="684875"/>
                <a:gridCol w="903800"/>
                <a:gridCol w="829700"/>
                <a:gridCol w="829700"/>
                <a:gridCol w="874175"/>
                <a:gridCol w="807475"/>
                <a:gridCol w="955925"/>
                <a:gridCol w="680600"/>
                <a:gridCol w="534075"/>
              </a:tblGrid>
              <a:tr h="1447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STORY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5602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LNG-98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Profile editable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Users can existing profile information successfully.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PASS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85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785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6511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LNG-98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features in Profile page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On the Profile page, users should be able to see list of features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PASS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85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785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4" name="Google Shape;1424;p82"/>
          <p:cNvGraphicFramePr/>
          <p:nvPr/>
        </p:nvGraphicFramePr>
        <p:xfrm>
          <a:off x="807925" y="130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{F57A66BC-3B89-4528-A411-DB8A92AA2563}</a:tableStyleId>
              </a:tblPr>
              <a:tblGrid>
                <a:gridCol w="1013075"/>
                <a:gridCol w="1013075"/>
                <a:gridCol w="1314825"/>
                <a:gridCol w="1207050"/>
                <a:gridCol w="1605800"/>
                <a:gridCol w="926850"/>
                <a:gridCol w="625075"/>
              </a:tblGrid>
              <a:tr h="1177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1504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LNG-101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record their voice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Record voice successfully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1700"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19825"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175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LNG -105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their feedback after they recorded their voice.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score will show up after voice was recorded.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1700"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63575"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216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LNG-103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 topics that they want to practice and open it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topics category will show up as expected.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1700"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59525"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638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LNG-109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where was pronounce incorrectly.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can see the part was pronounce incorrect which is underlined.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1775">
                <a:tc vMerge="1"/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83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430" name="Google Shape;1430;p83"/>
          <p:cNvSpPr txBox="1"/>
          <p:nvPr>
            <p:ph type="title"/>
          </p:nvPr>
        </p:nvSpPr>
        <p:spPr>
          <a:xfrm>
            <a:off x="2567450" y="3246950"/>
            <a:ext cx="5217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Metrics</a:t>
            </a:r>
            <a:endParaRPr sz="2800"/>
          </a:p>
        </p:txBody>
      </p:sp>
      <p:sp>
        <p:nvSpPr>
          <p:cNvPr id="1431" name="Google Shape;1431;p83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83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3" name="Google Shape;1433;p83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1434" name="Google Shape;1434;p83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83"/>
            <p:cNvSpPr/>
            <p:nvPr/>
          </p:nvSpPr>
          <p:spPr>
            <a:xfrm>
              <a:off x="3250815" y="30082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6" name="Google Shape;1436;p83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1437" name="Google Shape;1437;p83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83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83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83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83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83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83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83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83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6" name="Google Shape;1446;p83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1447" name="Google Shape;1447;p83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83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49" name="Google Shape;1449;p83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83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1451" name="Google Shape;1451;p83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452" name="Google Shape;1452;p83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1453" name="Google Shape;1453;p8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8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8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6" name="Google Shape;1456;p83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1457" name="Google Shape;1457;p83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8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9" name="Google Shape;1459;p83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1460" name="Google Shape;1460;p8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8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8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8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8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8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8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7" name="Google Shape;1467;p83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468" name="Google Shape;1468;p83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469" name="Google Shape;1469;p83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470" name="Google Shape;1470;p83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83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72" name="Google Shape;1472;p83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1473" name="Google Shape;1473;p8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8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4"/>
          <p:cNvSpPr txBox="1"/>
          <p:nvPr>
            <p:ph idx="4294967295" type="title"/>
          </p:nvPr>
        </p:nvSpPr>
        <p:spPr>
          <a:xfrm>
            <a:off x="2310875" y="257225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07 Burndown chart</a:t>
            </a:r>
            <a:endParaRPr/>
          </a:p>
        </p:txBody>
      </p:sp>
      <p:pic>
        <p:nvPicPr>
          <p:cNvPr id="1480" name="Google Shape;148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825" y="834300"/>
            <a:ext cx="6210497" cy="41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85"/>
          <p:cNvSpPr txBox="1"/>
          <p:nvPr>
            <p:ph idx="4294967295" type="title"/>
          </p:nvPr>
        </p:nvSpPr>
        <p:spPr>
          <a:xfrm>
            <a:off x="1180550" y="242350"/>
            <a:ext cx="7109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History Velocity Chart (CS692)</a:t>
            </a:r>
            <a:endParaRPr/>
          </a:p>
        </p:txBody>
      </p:sp>
      <p:pic>
        <p:nvPicPr>
          <p:cNvPr id="1486" name="Google Shape;148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125" y="719950"/>
            <a:ext cx="5281337" cy="411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6" name="Google Shape;426;p32"/>
          <p:cNvSpPr txBox="1"/>
          <p:nvPr>
            <p:ph type="title"/>
          </p:nvPr>
        </p:nvSpPr>
        <p:spPr>
          <a:xfrm>
            <a:off x="2567450" y="3246950"/>
            <a:ext cx="4637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427" name="Google Shape;427;p32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2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32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430" name="Google Shape;430;p32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250815" y="3008245"/>
              <a:ext cx="57227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32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433" name="Google Shape;433;p32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32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443" name="Google Shape;443;p32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5" name="Google Shape;445;p32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2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447" name="Google Shape;447;p32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448" name="Google Shape;448;p32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449" name="Google Shape;449;p32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" name="Google Shape;452;p32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453" name="Google Shape;453;p32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5" name="Google Shape;455;p32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456" name="Google Shape;456;p32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2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2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2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2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2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2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" name="Google Shape;463;p32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464" name="Google Shape;464;p32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465" name="Google Shape;465;p32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466" name="Google Shape;466;p32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68" name="Google Shape;468;p32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469" name="Google Shape;469;p32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2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86"/>
          <p:cNvSpPr txBox="1"/>
          <p:nvPr>
            <p:ph idx="4294967295" type="title"/>
          </p:nvPr>
        </p:nvSpPr>
        <p:spPr>
          <a:xfrm>
            <a:off x="1180550" y="242350"/>
            <a:ext cx="7109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History Velocity Chart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(</a:t>
            </a:r>
            <a:r>
              <a:rPr lang="en"/>
              <a:t>CS 691</a:t>
            </a:r>
            <a:r>
              <a:rPr lang="en"/>
              <a:t>+692)</a:t>
            </a:r>
            <a:endParaRPr/>
          </a:p>
        </p:txBody>
      </p:sp>
      <p:pic>
        <p:nvPicPr>
          <p:cNvPr id="1492" name="Google Shape;149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675" y="1263075"/>
            <a:ext cx="4317849" cy="37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87"/>
          <p:cNvSpPr txBox="1"/>
          <p:nvPr>
            <p:ph idx="4294967295" type="title"/>
          </p:nvPr>
        </p:nvSpPr>
        <p:spPr>
          <a:xfrm>
            <a:off x="1403800" y="257250"/>
            <a:ext cx="7109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Committed and Completed Ratio</a:t>
            </a:r>
            <a:endParaRPr/>
          </a:p>
        </p:txBody>
      </p:sp>
      <p:pic>
        <p:nvPicPr>
          <p:cNvPr id="1498" name="Google Shape;1498;p87"/>
          <p:cNvPicPr preferRelativeResize="0"/>
          <p:nvPr/>
        </p:nvPicPr>
        <p:blipFill rotWithShape="1">
          <a:blip r:embed="rId3">
            <a:alphaModFix/>
          </a:blip>
          <a:srcRect b="48673" l="0" r="0" t="0"/>
          <a:stretch/>
        </p:blipFill>
        <p:spPr>
          <a:xfrm>
            <a:off x="1612150" y="1162925"/>
            <a:ext cx="5834473" cy="210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88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504" name="Google Shape;1504;p88"/>
          <p:cNvSpPr txBox="1"/>
          <p:nvPr>
            <p:ph type="title"/>
          </p:nvPr>
        </p:nvSpPr>
        <p:spPr>
          <a:xfrm>
            <a:off x="2567450" y="3246950"/>
            <a:ext cx="5217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Retrospective</a:t>
            </a:r>
            <a:endParaRPr sz="2800"/>
          </a:p>
        </p:txBody>
      </p:sp>
      <p:sp>
        <p:nvSpPr>
          <p:cNvPr id="1505" name="Google Shape;1505;p88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88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7" name="Google Shape;1507;p88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1508" name="Google Shape;1508;p88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88"/>
            <p:cNvSpPr/>
            <p:nvPr/>
          </p:nvSpPr>
          <p:spPr>
            <a:xfrm>
              <a:off x="3250815" y="30082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88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1511" name="Google Shape;1511;p88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88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88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88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88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88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88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88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88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0" name="Google Shape;1520;p88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1521" name="Google Shape;1521;p88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88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23" name="Google Shape;1523;p88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88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1525" name="Google Shape;1525;p88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526" name="Google Shape;1526;p88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1527" name="Google Shape;1527;p8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8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8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0" name="Google Shape;1530;p88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1531" name="Google Shape;1531;p88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8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3" name="Google Shape;1533;p88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1534" name="Google Shape;1534;p8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8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8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8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8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8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8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41" name="Google Shape;1541;p88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542" name="Google Shape;1542;p88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543" name="Google Shape;1543;p88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544" name="Google Shape;1544;p88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5" name="Google Shape;1545;p88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46" name="Google Shape;1546;p88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1547" name="Google Shape;1547;p8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8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89"/>
          <p:cNvSpPr txBox="1"/>
          <p:nvPr/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Retrospective</a:t>
            </a:r>
            <a:endParaRPr sz="28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pSp>
        <p:nvGrpSpPr>
          <p:cNvPr id="1554" name="Google Shape;1554;p89"/>
          <p:cNvGrpSpPr/>
          <p:nvPr/>
        </p:nvGrpSpPr>
        <p:grpSpPr>
          <a:xfrm>
            <a:off x="723838" y="552000"/>
            <a:ext cx="1218669" cy="1640915"/>
            <a:chOff x="723838" y="552000"/>
            <a:chExt cx="1218669" cy="1640915"/>
          </a:xfrm>
        </p:grpSpPr>
        <p:sp>
          <p:nvSpPr>
            <p:cNvPr id="1555" name="Google Shape;1555;p8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8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8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89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89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60" name="Google Shape;1560;p89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89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1562" name="Google Shape;1562;p89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1563" name="Google Shape;1563;p8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8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89"/>
            <p:cNvGrpSpPr/>
            <p:nvPr/>
          </p:nvGrpSpPr>
          <p:grpSpPr>
            <a:xfrm>
              <a:off x="729627" y="975086"/>
              <a:ext cx="255615" cy="254967"/>
              <a:chOff x="6184139" y="1220827"/>
              <a:chExt cx="451696" cy="450552"/>
            </a:xfrm>
          </p:grpSpPr>
          <p:sp>
            <p:nvSpPr>
              <p:cNvPr id="1566" name="Google Shape;1566;p8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8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8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89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1570" name="Google Shape;1570;p8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8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8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8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8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8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8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8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8" name="Google Shape;1578;p89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9" name="Google Shape;1579;p89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80" name="Google Shape;1580;p89"/>
          <p:cNvSpPr txBox="1"/>
          <p:nvPr/>
        </p:nvSpPr>
        <p:spPr>
          <a:xfrm>
            <a:off x="1911063" y="1709625"/>
            <a:ext cx="61584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trophobic"/>
              <a:buChar char="-"/>
            </a:pPr>
            <a:r>
              <a:rPr lang="en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The team produced quality code to that satisfy acceptance criteria.</a:t>
            </a:r>
            <a:endParaRPr sz="18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trophobic"/>
              <a:buChar char="-"/>
            </a:pPr>
            <a:r>
              <a:rPr lang="en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Team member work well together to deliver the project on time.</a:t>
            </a:r>
            <a:endParaRPr sz="18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trophobic"/>
              <a:buChar char="-"/>
            </a:pPr>
            <a:r>
              <a:rPr lang="en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The team well managed the most important features such as record voice and evaluate which part is </a:t>
            </a:r>
            <a:r>
              <a:rPr lang="en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pronounce</a:t>
            </a:r>
            <a:r>
              <a:rPr lang="en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correctly or incorrectly to work well. </a:t>
            </a:r>
            <a:endParaRPr sz="18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581" name="Google Shape;1581;p89"/>
          <p:cNvSpPr txBox="1"/>
          <p:nvPr/>
        </p:nvSpPr>
        <p:spPr>
          <a:xfrm>
            <a:off x="1911084" y="1355825"/>
            <a:ext cx="2652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What went well?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582" name="Google Shape;1582;p89"/>
          <p:cNvSpPr/>
          <p:nvPr/>
        </p:nvSpPr>
        <p:spPr>
          <a:xfrm>
            <a:off x="1632175" y="1435625"/>
            <a:ext cx="202200" cy="146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90"/>
          <p:cNvSpPr txBox="1"/>
          <p:nvPr/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Retrospective</a:t>
            </a:r>
            <a:endParaRPr sz="28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pSp>
        <p:nvGrpSpPr>
          <p:cNvPr id="1588" name="Google Shape;1588;p90"/>
          <p:cNvGrpSpPr/>
          <p:nvPr/>
        </p:nvGrpSpPr>
        <p:grpSpPr>
          <a:xfrm>
            <a:off x="723838" y="552000"/>
            <a:ext cx="1218669" cy="1640915"/>
            <a:chOff x="723838" y="552000"/>
            <a:chExt cx="1218669" cy="1640915"/>
          </a:xfrm>
        </p:grpSpPr>
        <p:sp>
          <p:nvSpPr>
            <p:cNvPr id="1589" name="Google Shape;1589;p9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9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9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90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90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94" name="Google Shape;1594;p90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90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1596" name="Google Shape;1596;p90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1597" name="Google Shape;1597;p9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9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9" name="Google Shape;1599;p90"/>
            <p:cNvGrpSpPr/>
            <p:nvPr/>
          </p:nvGrpSpPr>
          <p:grpSpPr>
            <a:xfrm>
              <a:off x="729627" y="975086"/>
              <a:ext cx="255615" cy="254967"/>
              <a:chOff x="6184139" y="1220827"/>
              <a:chExt cx="451696" cy="450552"/>
            </a:xfrm>
          </p:grpSpPr>
          <p:sp>
            <p:nvSpPr>
              <p:cNvPr id="1600" name="Google Shape;1600;p9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9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9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3" name="Google Shape;1603;p90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1604" name="Google Shape;1604;p9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9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9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9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9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9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9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9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2" name="Google Shape;1612;p90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3" name="Google Shape;1613;p90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4" name="Google Shape;1614;p90"/>
          <p:cNvSpPr txBox="1"/>
          <p:nvPr/>
        </p:nvSpPr>
        <p:spPr>
          <a:xfrm>
            <a:off x="1804039" y="1667025"/>
            <a:ext cx="6062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etrophobic"/>
              <a:buChar char="-"/>
            </a:pPr>
            <a:r>
              <a:rPr lang="en" sz="17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We face a lot of technical difficulties when implement new features such as bugs, </a:t>
            </a:r>
            <a:r>
              <a:rPr lang="en" sz="17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integration</a:t>
            </a:r>
            <a:r>
              <a:rPr lang="en" sz="17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issues.</a:t>
            </a:r>
            <a:endParaRPr sz="17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etrophobic"/>
              <a:buChar char="-"/>
            </a:pPr>
            <a:r>
              <a:rPr lang="en" sz="17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Infrequent code integration bring us integration challenges at the end of the sprint.</a:t>
            </a:r>
            <a:endParaRPr sz="17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615" name="Google Shape;1615;p90"/>
          <p:cNvSpPr txBox="1"/>
          <p:nvPr/>
        </p:nvSpPr>
        <p:spPr>
          <a:xfrm>
            <a:off x="1804047" y="1313225"/>
            <a:ext cx="3597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What hold us back?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16" name="Google Shape;1616;p90"/>
          <p:cNvSpPr/>
          <p:nvPr/>
        </p:nvSpPr>
        <p:spPr>
          <a:xfrm>
            <a:off x="1525150" y="1393025"/>
            <a:ext cx="202200" cy="1461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91"/>
          <p:cNvSpPr txBox="1"/>
          <p:nvPr/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Retrospective</a:t>
            </a:r>
            <a:endParaRPr sz="28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pSp>
        <p:nvGrpSpPr>
          <p:cNvPr id="1622" name="Google Shape;1622;p91"/>
          <p:cNvGrpSpPr/>
          <p:nvPr/>
        </p:nvGrpSpPr>
        <p:grpSpPr>
          <a:xfrm>
            <a:off x="723838" y="552000"/>
            <a:ext cx="1218669" cy="1640915"/>
            <a:chOff x="723838" y="552000"/>
            <a:chExt cx="1218669" cy="1640915"/>
          </a:xfrm>
        </p:grpSpPr>
        <p:sp>
          <p:nvSpPr>
            <p:cNvPr id="1623" name="Google Shape;1623;p9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9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9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91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91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28" name="Google Shape;1628;p91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91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1630" name="Google Shape;1630;p91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1631" name="Google Shape;1631;p9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9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3" name="Google Shape;1633;p91"/>
            <p:cNvGrpSpPr/>
            <p:nvPr/>
          </p:nvGrpSpPr>
          <p:grpSpPr>
            <a:xfrm>
              <a:off x="729627" y="975086"/>
              <a:ext cx="255615" cy="254967"/>
              <a:chOff x="6184139" y="1220827"/>
              <a:chExt cx="451696" cy="450552"/>
            </a:xfrm>
          </p:grpSpPr>
          <p:sp>
            <p:nvSpPr>
              <p:cNvPr id="1634" name="Google Shape;1634;p9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9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9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91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1638" name="Google Shape;1638;p9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9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9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9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9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9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9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9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6" name="Google Shape;1646;p91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7" name="Google Shape;1647;p91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48" name="Google Shape;1648;p91"/>
          <p:cNvSpPr txBox="1"/>
          <p:nvPr/>
        </p:nvSpPr>
        <p:spPr>
          <a:xfrm>
            <a:off x="1664914" y="1966700"/>
            <a:ext cx="6062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etrophobic"/>
              <a:buChar char="-"/>
            </a:pPr>
            <a:r>
              <a:rPr lang="en" sz="15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Prioritize fixing main issues which can cause delays. Using testing to minimize issues early.</a:t>
            </a:r>
            <a:endParaRPr sz="15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etrophobic"/>
              <a:buChar char="-"/>
            </a:pPr>
            <a:r>
              <a:rPr lang="en" sz="15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Maintain regular code integration to ensure effective process tracking.</a:t>
            </a:r>
            <a:endParaRPr sz="15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649" name="Google Shape;1649;p91"/>
          <p:cNvSpPr txBox="1"/>
          <p:nvPr/>
        </p:nvSpPr>
        <p:spPr>
          <a:xfrm>
            <a:off x="1804047" y="1313225"/>
            <a:ext cx="3597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Next Steps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650" name="Google Shape;1650;p91"/>
          <p:cNvSpPr/>
          <p:nvPr/>
        </p:nvSpPr>
        <p:spPr>
          <a:xfrm>
            <a:off x="1525150" y="1393025"/>
            <a:ext cx="202200" cy="14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92"/>
          <p:cNvSpPr txBox="1"/>
          <p:nvPr/>
        </p:nvSpPr>
        <p:spPr>
          <a:xfrm>
            <a:off x="5071250" y="1630188"/>
            <a:ext cx="3352800" cy="22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7C7FF"/>
                </a:solidFill>
              </a:rPr>
              <a:t>We use a Rapid API for our mobile application. This API allows us to generate a pronunciation assessment after the user records their voice in English.</a:t>
            </a:r>
            <a:endParaRPr sz="1200">
              <a:solidFill>
                <a:srgbClr val="C7C7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7C7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7C7FF"/>
                </a:solidFill>
              </a:rPr>
              <a:t>API key</a:t>
            </a:r>
            <a:endParaRPr sz="1200">
              <a:solidFill>
                <a:srgbClr val="C7C7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37373"/>
                </a:solidFill>
              </a:rPr>
              <a:t>	</a:t>
            </a:r>
            <a:r>
              <a:rPr lang="en" sz="120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X-RapidAPI-Key':'5623000057mshd4b67eaccabf3f7p1b2ec9jsn33578c2e2c23'</a:t>
            </a:r>
            <a:endParaRPr sz="1200">
              <a:solidFill>
                <a:srgbClr val="66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99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1656" name="Google Shape;1656;p92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1657" name="Google Shape;1657;p92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92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59" name="Google Shape;1659;p92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92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1661" name="Google Shape;1661;p92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API Overview</a:t>
            </a:r>
            <a:endParaRPr b="0" i="0" sz="1800" u="none" cap="none" strike="noStrik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662" name="Google Shape;1662;p92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1663" name="Google Shape;1663;p92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92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92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6" name="Google Shape;1666;p92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1667" name="Google Shape;1667;p92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92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9" name="Google Shape;1669;p92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1670" name="Google Shape;1670;p92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92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92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92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92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92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92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7" name="Google Shape;1677;p92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678" name="Google Shape;1678;p92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679" name="Google Shape;1679;p92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680" name="Google Shape;1680;p92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1" name="Google Shape;1681;p92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82" name="Google Shape;1682;p92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1683" name="Google Shape;1683;p92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92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85" name="Google Shape;1685;p92"/>
          <p:cNvPicPr preferRelativeResize="0"/>
          <p:nvPr/>
        </p:nvPicPr>
        <p:blipFill rotWithShape="1">
          <a:blip r:embed="rId3">
            <a:alphaModFix/>
          </a:blip>
          <a:srcRect b="0" l="18659" r="20502" t="0"/>
          <a:stretch/>
        </p:blipFill>
        <p:spPr>
          <a:xfrm>
            <a:off x="2362350" y="1630175"/>
            <a:ext cx="2416051" cy="198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6" name="Google Shape;1686;p92"/>
          <p:cNvGrpSpPr/>
          <p:nvPr/>
        </p:nvGrpSpPr>
        <p:grpSpPr>
          <a:xfrm>
            <a:off x="5170095" y="3689895"/>
            <a:ext cx="3155118" cy="461720"/>
            <a:chOff x="2848700" y="3743075"/>
            <a:chExt cx="5026475" cy="735575"/>
          </a:xfrm>
        </p:grpSpPr>
        <p:sp>
          <p:nvSpPr>
            <p:cNvPr id="1687" name="Google Shape;1687;p92"/>
            <p:cNvSpPr/>
            <p:nvPr/>
          </p:nvSpPr>
          <p:spPr>
            <a:xfrm>
              <a:off x="300905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92"/>
            <p:cNvSpPr/>
            <p:nvPr/>
          </p:nvSpPr>
          <p:spPr>
            <a:xfrm>
              <a:off x="2954525" y="4157900"/>
              <a:ext cx="102675" cy="320750"/>
            </a:xfrm>
            <a:custGeom>
              <a:rect b="b" l="l" r="r" t="t"/>
              <a:pathLst>
                <a:path extrusionOk="0" h="12830" w="4107">
                  <a:moveTo>
                    <a:pt x="1391" y="0"/>
                  </a:moveTo>
                  <a:lnTo>
                    <a:pt x="1" y="12829"/>
                  </a:lnTo>
                  <a:lnTo>
                    <a:pt x="4106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92"/>
            <p:cNvSpPr/>
            <p:nvPr/>
          </p:nvSpPr>
          <p:spPr>
            <a:xfrm>
              <a:off x="314270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92"/>
            <p:cNvSpPr/>
            <p:nvPr/>
          </p:nvSpPr>
          <p:spPr>
            <a:xfrm>
              <a:off x="3096200" y="4023725"/>
              <a:ext cx="103175" cy="454925"/>
            </a:xfrm>
            <a:custGeom>
              <a:rect b="b" l="l" r="r" t="t"/>
              <a:pathLst>
                <a:path extrusionOk="0" h="18197" w="4127">
                  <a:moveTo>
                    <a:pt x="1412" y="1"/>
                  </a:moveTo>
                  <a:lnTo>
                    <a:pt x="1" y="18196"/>
                  </a:lnTo>
                  <a:lnTo>
                    <a:pt x="4127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92"/>
            <p:cNvSpPr/>
            <p:nvPr/>
          </p:nvSpPr>
          <p:spPr>
            <a:xfrm>
              <a:off x="328972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0" y="0"/>
                  </a:moveTo>
                  <a:lnTo>
                    <a:pt x="0" y="2407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92"/>
            <p:cNvSpPr/>
            <p:nvPr/>
          </p:nvSpPr>
          <p:spPr>
            <a:xfrm>
              <a:off x="3238400" y="3876725"/>
              <a:ext cx="102650" cy="601925"/>
            </a:xfrm>
            <a:custGeom>
              <a:rect b="b" l="l" r="r" t="t"/>
              <a:pathLst>
                <a:path extrusionOk="0" h="24077" w="4106">
                  <a:moveTo>
                    <a:pt x="1390" y="0"/>
                  </a:moveTo>
                  <a:lnTo>
                    <a:pt x="1" y="24076"/>
                  </a:lnTo>
                  <a:lnTo>
                    <a:pt x="4106" y="24076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92"/>
            <p:cNvSpPr/>
            <p:nvPr/>
          </p:nvSpPr>
          <p:spPr>
            <a:xfrm>
              <a:off x="343725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92"/>
            <p:cNvSpPr/>
            <p:nvPr/>
          </p:nvSpPr>
          <p:spPr>
            <a:xfrm>
              <a:off x="3380600" y="4023725"/>
              <a:ext cx="102650" cy="454925"/>
            </a:xfrm>
            <a:custGeom>
              <a:rect b="b" l="l" r="r" t="t"/>
              <a:pathLst>
                <a:path extrusionOk="0" h="18197" w="4106">
                  <a:moveTo>
                    <a:pt x="1389" y="1"/>
                  </a:moveTo>
                  <a:lnTo>
                    <a:pt x="0" y="18196"/>
                  </a:lnTo>
                  <a:lnTo>
                    <a:pt x="4106" y="18196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92"/>
            <p:cNvSpPr/>
            <p:nvPr/>
          </p:nvSpPr>
          <p:spPr>
            <a:xfrm>
              <a:off x="357090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0" y="0"/>
                  </a:moveTo>
                  <a:lnTo>
                    <a:pt x="0" y="12829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92"/>
            <p:cNvSpPr/>
            <p:nvPr/>
          </p:nvSpPr>
          <p:spPr>
            <a:xfrm>
              <a:off x="3522225" y="4157900"/>
              <a:ext cx="103225" cy="320750"/>
            </a:xfrm>
            <a:custGeom>
              <a:rect b="b" l="l" r="r" t="t"/>
              <a:pathLst>
                <a:path extrusionOk="0" h="12830" w="4129">
                  <a:moveTo>
                    <a:pt x="1412" y="0"/>
                  </a:moveTo>
                  <a:lnTo>
                    <a:pt x="1" y="12829"/>
                  </a:lnTo>
                  <a:lnTo>
                    <a:pt x="4128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92"/>
            <p:cNvSpPr/>
            <p:nvPr/>
          </p:nvSpPr>
          <p:spPr>
            <a:xfrm>
              <a:off x="3717875" y="3743075"/>
              <a:ext cx="25" cy="735575"/>
            </a:xfrm>
            <a:custGeom>
              <a:rect b="b" l="l" r="r" t="t"/>
              <a:pathLst>
                <a:path extrusionOk="0" h="29423" w="1">
                  <a:moveTo>
                    <a:pt x="1" y="0"/>
                  </a:moveTo>
                  <a:lnTo>
                    <a:pt x="1" y="29422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92"/>
            <p:cNvSpPr/>
            <p:nvPr/>
          </p:nvSpPr>
          <p:spPr>
            <a:xfrm>
              <a:off x="3664425" y="3743075"/>
              <a:ext cx="102650" cy="735575"/>
            </a:xfrm>
            <a:custGeom>
              <a:rect b="b" l="l" r="r" t="t"/>
              <a:pathLst>
                <a:path extrusionOk="0" h="29423" w="4106">
                  <a:moveTo>
                    <a:pt x="1391" y="0"/>
                  </a:moveTo>
                  <a:lnTo>
                    <a:pt x="0" y="29422"/>
                  </a:lnTo>
                  <a:lnTo>
                    <a:pt x="4106" y="29422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92"/>
            <p:cNvSpPr/>
            <p:nvPr/>
          </p:nvSpPr>
          <p:spPr>
            <a:xfrm>
              <a:off x="3851525" y="4304925"/>
              <a:ext cx="25" cy="173725"/>
            </a:xfrm>
            <a:custGeom>
              <a:rect b="b" l="l" r="r" t="t"/>
              <a:pathLst>
                <a:path extrusionOk="0" h="6949" w="1">
                  <a:moveTo>
                    <a:pt x="0" y="0"/>
                  </a:moveTo>
                  <a:lnTo>
                    <a:pt x="0" y="6948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92"/>
            <p:cNvSpPr/>
            <p:nvPr/>
          </p:nvSpPr>
          <p:spPr>
            <a:xfrm>
              <a:off x="3806625" y="4304925"/>
              <a:ext cx="102650" cy="173725"/>
            </a:xfrm>
            <a:custGeom>
              <a:rect b="b" l="l" r="r" t="t"/>
              <a:pathLst>
                <a:path extrusionOk="0" h="6949" w="4106">
                  <a:moveTo>
                    <a:pt x="1391" y="0"/>
                  </a:moveTo>
                  <a:lnTo>
                    <a:pt x="0" y="6948"/>
                  </a:lnTo>
                  <a:lnTo>
                    <a:pt x="4105" y="694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92"/>
            <p:cNvSpPr/>
            <p:nvPr/>
          </p:nvSpPr>
          <p:spPr>
            <a:xfrm>
              <a:off x="399855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0" y="0"/>
                  </a:moveTo>
                  <a:lnTo>
                    <a:pt x="0" y="12829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92"/>
            <p:cNvSpPr/>
            <p:nvPr/>
          </p:nvSpPr>
          <p:spPr>
            <a:xfrm>
              <a:off x="3948300" y="4157900"/>
              <a:ext cx="103175" cy="320750"/>
            </a:xfrm>
            <a:custGeom>
              <a:rect b="b" l="l" r="r" t="t"/>
              <a:pathLst>
                <a:path extrusionOk="0" h="12830" w="4127">
                  <a:moveTo>
                    <a:pt x="1411" y="0"/>
                  </a:moveTo>
                  <a:lnTo>
                    <a:pt x="0" y="12829"/>
                  </a:lnTo>
                  <a:lnTo>
                    <a:pt x="4126" y="12829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92"/>
            <p:cNvSpPr/>
            <p:nvPr/>
          </p:nvSpPr>
          <p:spPr>
            <a:xfrm>
              <a:off x="4145525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92"/>
            <p:cNvSpPr/>
            <p:nvPr/>
          </p:nvSpPr>
          <p:spPr>
            <a:xfrm>
              <a:off x="4090475" y="4023725"/>
              <a:ext cx="102675" cy="454925"/>
            </a:xfrm>
            <a:custGeom>
              <a:rect b="b" l="l" r="r" t="t"/>
              <a:pathLst>
                <a:path extrusionOk="0" h="18197" w="4107">
                  <a:moveTo>
                    <a:pt x="1390" y="1"/>
                  </a:moveTo>
                  <a:lnTo>
                    <a:pt x="1" y="18196"/>
                  </a:lnTo>
                  <a:lnTo>
                    <a:pt x="4106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92"/>
            <p:cNvSpPr/>
            <p:nvPr/>
          </p:nvSpPr>
          <p:spPr>
            <a:xfrm>
              <a:off x="4279150" y="3743075"/>
              <a:ext cx="25" cy="735575"/>
            </a:xfrm>
            <a:custGeom>
              <a:rect b="b" l="l" r="r" t="t"/>
              <a:pathLst>
                <a:path extrusionOk="0" h="29423" w="1">
                  <a:moveTo>
                    <a:pt x="1" y="0"/>
                  </a:moveTo>
                  <a:lnTo>
                    <a:pt x="1" y="29422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92"/>
            <p:cNvSpPr/>
            <p:nvPr/>
          </p:nvSpPr>
          <p:spPr>
            <a:xfrm>
              <a:off x="4232675" y="3743075"/>
              <a:ext cx="102650" cy="735575"/>
            </a:xfrm>
            <a:custGeom>
              <a:rect b="b" l="l" r="r" t="t"/>
              <a:pathLst>
                <a:path extrusionOk="0" h="29423" w="4106">
                  <a:moveTo>
                    <a:pt x="1390" y="0"/>
                  </a:moveTo>
                  <a:lnTo>
                    <a:pt x="1" y="29422"/>
                  </a:lnTo>
                  <a:lnTo>
                    <a:pt x="4106" y="29422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92"/>
            <p:cNvSpPr/>
            <p:nvPr/>
          </p:nvSpPr>
          <p:spPr>
            <a:xfrm>
              <a:off x="4426175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92"/>
            <p:cNvSpPr/>
            <p:nvPr/>
          </p:nvSpPr>
          <p:spPr>
            <a:xfrm>
              <a:off x="4374300" y="4023725"/>
              <a:ext cx="103225" cy="454925"/>
            </a:xfrm>
            <a:custGeom>
              <a:rect b="b" l="l" r="r" t="t"/>
              <a:pathLst>
                <a:path extrusionOk="0" h="18197" w="4129">
                  <a:moveTo>
                    <a:pt x="1412" y="1"/>
                  </a:moveTo>
                  <a:lnTo>
                    <a:pt x="1" y="18196"/>
                  </a:lnTo>
                  <a:lnTo>
                    <a:pt x="4129" y="18196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92"/>
            <p:cNvSpPr/>
            <p:nvPr/>
          </p:nvSpPr>
          <p:spPr>
            <a:xfrm>
              <a:off x="457317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0" y="0"/>
                  </a:moveTo>
                  <a:lnTo>
                    <a:pt x="0" y="2407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92"/>
            <p:cNvSpPr/>
            <p:nvPr/>
          </p:nvSpPr>
          <p:spPr>
            <a:xfrm>
              <a:off x="4516500" y="3876725"/>
              <a:ext cx="102675" cy="601925"/>
            </a:xfrm>
            <a:custGeom>
              <a:rect b="b" l="l" r="r" t="t"/>
              <a:pathLst>
                <a:path extrusionOk="0" h="24077" w="4107">
                  <a:moveTo>
                    <a:pt x="1391" y="0"/>
                  </a:moveTo>
                  <a:lnTo>
                    <a:pt x="1" y="24076"/>
                  </a:lnTo>
                  <a:lnTo>
                    <a:pt x="4106" y="24076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92"/>
            <p:cNvSpPr/>
            <p:nvPr/>
          </p:nvSpPr>
          <p:spPr>
            <a:xfrm>
              <a:off x="470680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92"/>
            <p:cNvSpPr/>
            <p:nvPr/>
          </p:nvSpPr>
          <p:spPr>
            <a:xfrm>
              <a:off x="4658700" y="4157900"/>
              <a:ext cx="102650" cy="320750"/>
            </a:xfrm>
            <a:custGeom>
              <a:rect b="b" l="l" r="r" t="t"/>
              <a:pathLst>
                <a:path extrusionOk="0" h="12830" w="4106">
                  <a:moveTo>
                    <a:pt x="1391" y="0"/>
                  </a:moveTo>
                  <a:lnTo>
                    <a:pt x="0" y="12829"/>
                  </a:lnTo>
                  <a:lnTo>
                    <a:pt x="4106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92"/>
            <p:cNvSpPr/>
            <p:nvPr/>
          </p:nvSpPr>
          <p:spPr>
            <a:xfrm>
              <a:off x="4853825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92"/>
            <p:cNvSpPr/>
            <p:nvPr/>
          </p:nvSpPr>
          <p:spPr>
            <a:xfrm>
              <a:off x="4800375" y="4023725"/>
              <a:ext cx="103175" cy="454925"/>
            </a:xfrm>
            <a:custGeom>
              <a:rect b="b" l="l" r="r" t="t"/>
              <a:pathLst>
                <a:path extrusionOk="0" h="18197" w="4127">
                  <a:moveTo>
                    <a:pt x="1412" y="1"/>
                  </a:moveTo>
                  <a:lnTo>
                    <a:pt x="1" y="18196"/>
                  </a:lnTo>
                  <a:lnTo>
                    <a:pt x="4126" y="18196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92"/>
            <p:cNvSpPr/>
            <p:nvPr/>
          </p:nvSpPr>
          <p:spPr>
            <a:xfrm>
              <a:off x="498747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0" y="0"/>
                  </a:moveTo>
                  <a:lnTo>
                    <a:pt x="0" y="2407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92"/>
            <p:cNvSpPr/>
            <p:nvPr/>
          </p:nvSpPr>
          <p:spPr>
            <a:xfrm>
              <a:off x="4942575" y="3876725"/>
              <a:ext cx="103175" cy="601925"/>
            </a:xfrm>
            <a:custGeom>
              <a:rect b="b" l="l" r="r" t="t"/>
              <a:pathLst>
                <a:path extrusionOk="0" h="24077" w="4127">
                  <a:moveTo>
                    <a:pt x="1411" y="0"/>
                  </a:moveTo>
                  <a:lnTo>
                    <a:pt x="0" y="24076"/>
                  </a:lnTo>
                  <a:lnTo>
                    <a:pt x="4126" y="24076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92"/>
            <p:cNvSpPr/>
            <p:nvPr/>
          </p:nvSpPr>
          <p:spPr>
            <a:xfrm>
              <a:off x="513500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92"/>
            <p:cNvSpPr/>
            <p:nvPr/>
          </p:nvSpPr>
          <p:spPr>
            <a:xfrm>
              <a:off x="5084750" y="4023725"/>
              <a:ext cx="102675" cy="454925"/>
            </a:xfrm>
            <a:custGeom>
              <a:rect b="b" l="l" r="r" t="t"/>
              <a:pathLst>
                <a:path extrusionOk="0" h="18197" w="4107">
                  <a:moveTo>
                    <a:pt x="1390" y="1"/>
                  </a:moveTo>
                  <a:lnTo>
                    <a:pt x="1" y="18196"/>
                  </a:lnTo>
                  <a:lnTo>
                    <a:pt x="4106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92"/>
            <p:cNvSpPr/>
            <p:nvPr/>
          </p:nvSpPr>
          <p:spPr>
            <a:xfrm>
              <a:off x="528200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0" y="0"/>
                  </a:moveTo>
                  <a:lnTo>
                    <a:pt x="0" y="12829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92"/>
            <p:cNvSpPr/>
            <p:nvPr/>
          </p:nvSpPr>
          <p:spPr>
            <a:xfrm>
              <a:off x="5226400" y="4157900"/>
              <a:ext cx="103200" cy="320750"/>
            </a:xfrm>
            <a:custGeom>
              <a:rect b="b" l="l" r="r" t="t"/>
              <a:pathLst>
                <a:path extrusionOk="0" h="12830" w="4128">
                  <a:moveTo>
                    <a:pt x="1412" y="0"/>
                  </a:moveTo>
                  <a:lnTo>
                    <a:pt x="0" y="12829"/>
                  </a:lnTo>
                  <a:lnTo>
                    <a:pt x="4128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92"/>
            <p:cNvSpPr/>
            <p:nvPr/>
          </p:nvSpPr>
          <p:spPr>
            <a:xfrm>
              <a:off x="5415625" y="4304925"/>
              <a:ext cx="25" cy="173725"/>
            </a:xfrm>
            <a:custGeom>
              <a:rect b="b" l="l" r="r" t="t"/>
              <a:pathLst>
                <a:path extrusionOk="0" h="6949" w="1">
                  <a:moveTo>
                    <a:pt x="1" y="0"/>
                  </a:moveTo>
                  <a:lnTo>
                    <a:pt x="1" y="6948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92"/>
            <p:cNvSpPr/>
            <p:nvPr/>
          </p:nvSpPr>
          <p:spPr>
            <a:xfrm>
              <a:off x="5368600" y="4304925"/>
              <a:ext cx="103200" cy="173725"/>
            </a:xfrm>
            <a:custGeom>
              <a:rect b="b" l="l" r="r" t="t"/>
              <a:pathLst>
                <a:path extrusionOk="0" h="6949" w="4128">
                  <a:moveTo>
                    <a:pt x="1411" y="0"/>
                  </a:moveTo>
                  <a:lnTo>
                    <a:pt x="0" y="6948"/>
                  </a:lnTo>
                  <a:lnTo>
                    <a:pt x="4128" y="694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92"/>
            <p:cNvSpPr/>
            <p:nvPr/>
          </p:nvSpPr>
          <p:spPr>
            <a:xfrm>
              <a:off x="556265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92"/>
            <p:cNvSpPr/>
            <p:nvPr/>
          </p:nvSpPr>
          <p:spPr>
            <a:xfrm>
              <a:off x="5510775" y="4157900"/>
              <a:ext cx="102675" cy="320750"/>
            </a:xfrm>
            <a:custGeom>
              <a:rect b="b" l="l" r="r" t="t"/>
              <a:pathLst>
                <a:path extrusionOk="0" h="12830" w="4107">
                  <a:moveTo>
                    <a:pt x="1391" y="0"/>
                  </a:moveTo>
                  <a:lnTo>
                    <a:pt x="1" y="12829"/>
                  </a:lnTo>
                  <a:lnTo>
                    <a:pt x="4106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92"/>
            <p:cNvSpPr/>
            <p:nvPr/>
          </p:nvSpPr>
          <p:spPr>
            <a:xfrm>
              <a:off x="5709625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92"/>
            <p:cNvSpPr/>
            <p:nvPr/>
          </p:nvSpPr>
          <p:spPr>
            <a:xfrm>
              <a:off x="5652450" y="4023725"/>
              <a:ext cx="103175" cy="454925"/>
            </a:xfrm>
            <a:custGeom>
              <a:rect b="b" l="l" r="r" t="t"/>
              <a:pathLst>
                <a:path extrusionOk="0" h="18197" w="4127">
                  <a:moveTo>
                    <a:pt x="1412" y="1"/>
                  </a:moveTo>
                  <a:lnTo>
                    <a:pt x="1" y="18196"/>
                  </a:lnTo>
                  <a:lnTo>
                    <a:pt x="4127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92"/>
            <p:cNvSpPr/>
            <p:nvPr/>
          </p:nvSpPr>
          <p:spPr>
            <a:xfrm>
              <a:off x="584327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0" y="0"/>
                  </a:moveTo>
                  <a:lnTo>
                    <a:pt x="0" y="2407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92"/>
            <p:cNvSpPr/>
            <p:nvPr/>
          </p:nvSpPr>
          <p:spPr>
            <a:xfrm>
              <a:off x="5794650" y="3876725"/>
              <a:ext cx="103175" cy="601925"/>
            </a:xfrm>
            <a:custGeom>
              <a:rect b="b" l="l" r="r" t="t"/>
              <a:pathLst>
                <a:path extrusionOk="0" h="24077" w="4127">
                  <a:moveTo>
                    <a:pt x="1412" y="0"/>
                  </a:moveTo>
                  <a:lnTo>
                    <a:pt x="1" y="24076"/>
                  </a:lnTo>
                  <a:lnTo>
                    <a:pt x="4126" y="24076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92"/>
            <p:cNvSpPr/>
            <p:nvPr/>
          </p:nvSpPr>
          <p:spPr>
            <a:xfrm>
              <a:off x="599030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92"/>
            <p:cNvSpPr/>
            <p:nvPr/>
          </p:nvSpPr>
          <p:spPr>
            <a:xfrm>
              <a:off x="5936850" y="4023725"/>
              <a:ext cx="102650" cy="454925"/>
            </a:xfrm>
            <a:custGeom>
              <a:rect b="b" l="l" r="r" t="t"/>
              <a:pathLst>
                <a:path extrusionOk="0" h="18197" w="4106">
                  <a:moveTo>
                    <a:pt x="1389" y="1"/>
                  </a:moveTo>
                  <a:lnTo>
                    <a:pt x="0" y="18196"/>
                  </a:lnTo>
                  <a:lnTo>
                    <a:pt x="4106" y="18196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92"/>
            <p:cNvSpPr/>
            <p:nvPr/>
          </p:nvSpPr>
          <p:spPr>
            <a:xfrm>
              <a:off x="6123950" y="4023725"/>
              <a:ext cx="0" cy="454925"/>
            </a:xfrm>
            <a:custGeom>
              <a:rect b="b" l="l" r="r" t="t"/>
              <a:pathLst>
                <a:path extrusionOk="0" h="18197" w="120000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92"/>
            <p:cNvSpPr/>
            <p:nvPr/>
          </p:nvSpPr>
          <p:spPr>
            <a:xfrm>
              <a:off x="6079025" y="4023725"/>
              <a:ext cx="102675" cy="454925"/>
            </a:xfrm>
            <a:custGeom>
              <a:rect b="b" l="l" r="r" t="t"/>
              <a:pathLst>
                <a:path extrusionOk="0" h="18197" w="4107">
                  <a:moveTo>
                    <a:pt x="1390" y="1"/>
                  </a:moveTo>
                  <a:lnTo>
                    <a:pt x="1" y="18196"/>
                  </a:lnTo>
                  <a:lnTo>
                    <a:pt x="4106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92"/>
            <p:cNvSpPr/>
            <p:nvPr/>
          </p:nvSpPr>
          <p:spPr>
            <a:xfrm>
              <a:off x="6270925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0" y="0"/>
                  </a:moveTo>
                  <a:lnTo>
                    <a:pt x="0" y="12829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92"/>
            <p:cNvSpPr/>
            <p:nvPr/>
          </p:nvSpPr>
          <p:spPr>
            <a:xfrm>
              <a:off x="6220675" y="4157900"/>
              <a:ext cx="103200" cy="320750"/>
            </a:xfrm>
            <a:custGeom>
              <a:rect b="b" l="l" r="r" t="t"/>
              <a:pathLst>
                <a:path extrusionOk="0" h="12830" w="4128">
                  <a:moveTo>
                    <a:pt x="1412" y="0"/>
                  </a:moveTo>
                  <a:lnTo>
                    <a:pt x="0" y="12829"/>
                  </a:lnTo>
                  <a:lnTo>
                    <a:pt x="4128" y="12829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92"/>
            <p:cNvSpPr/>
            <p:nvPr/>
          </p:nvSpPr>
          <p:spPr>
            <a:xfrm>
              <a:off x="641795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92"/>
            <p:cNvSpPr/>
            <p:nvPr/>
          </p:nvSpPr>
          <p:spPr>
            <a:xfrm>
              <a:off x="6362875" y="4023725"/>
              <a:ext cx="102650" cy="454925"/>
            </a:xfrm>
            <a:custGeom>
              <a:rect b="b" l="l" r="r" t="t"/>
              <a:pathLst>
                <a:path extrusionOk="0" h="18197" w="4106">
                  <a:moveTo>
                    <a:pt x="1391" y="1"/>
                  </a:moveTo>
                  <a:lnTo>
                    <a:pt x="0" y="18196"/>
                  </a:lnTo>
                  <a:lnTo>
                    <a:pt x="4105" y="18196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92"/>
            <p:cNvSpPr/>
            <p:nvPr/>
          </p:nvSpPr>
          <p:spPr>
            <a:xfrm>
              <a:off x="655157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1" y="0"/>
                  </a:moveTo>
                  <a:lnTo>
                    <a:pt x="1" y="2407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92"/>
            <p:cNvSpPr/>
            <p:nvPr/>
          </p:nvSpPr>
          <p:spPr>
            <a:xfrm>
              <a:off x="6505050" y="3876725"/>
              <a:ext cx="102675" cy="601925"/>
            </a:xfrm>
            <a:custGeom>
              <a:rect b="b" l="l" r="r" t="t"/>
              <a:pathLst>
                <a:path extrusionOk="0" h="24077" w="4107">
                  <a:moveTo>
                    <a:pt x="1391" y="0"/>
                  </a:moveTo>
                  <a:lnTo>
                    <a:pt x="1" y="24076"/>
                  </a:lnTo>
                  <a:lnTo>
                    <a:pt x="4106" y="24076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92"/>
            <p:cNvSpPr/>
            <p:nvPr/>
          </p:nvSpPr>
          <p:spPr>
            <a:xfrm>
              <a:off x="6698575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0" y="0"/>
                  </a:moveTo>
                  <a:lnTo>
                    <a:pt x="0" y="12829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92"/>
            <p:cNvSpPr/>
            <p:nvPr/>
          </p:nvSpPr>
          <p:spPr>
            <a:xfrm>
              <a:off x="6646725" y="4157900"/>
              <a:ext cx="103175" cy="320750"/>
            </a:xfrm>
            <a:custGeom>
              <a:rect b="b" l="l" r="r" t="t"/>
              <a:pathLst>
                <a:path extrusionOk="0" h="12830" w="4127">
                  <a:moveTo>
                    <a:pt x="1412" y="0"/>
                  </a:moveTo>
                  <a:lnTo>
                    <a:pt x="1" y="12829"/>
                  </a:lnTo>
                  <a:lnTo>
                    <a:pt x="4127" y="12829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92"/>
            <p:cNvSpPr/>
            <p:nvPr/>
          </p:nvSpPr>
          <p:spPr>
            <a:xfrm>
              <a:off x="684610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92"/>
            <p:cNvSpPr/>
            <p:nvPr/>
          </p:nvSpPr>
          <p:spPr>
            <a:xfrm>
              <a:off x="6788925" y="4157900"/>
              <a:ext cx="102650" cy="320750"/>
            </a:xfrm>
            <a:custGeom>
              <a:rect b="b" l="l" r="r" t="t"/>
              <a:pathLst>
                <a:path extrusionOk="0" h="12830" w="4106">
                  <a:moveTo>
                    <a:pt x="1390" y="0"/>
                  </a:moveTo>
                  <a:lnTo>
                    <a:pt x="1" y="12829"/>
                  </a:lnTo>
                  <a:lnTo>
                    <a:pt x="4106" y="12829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92"/>
            <p:cNvSpPr/>
            <p:nvPr/>
          </p:nvSpPr>
          <p:spPr>
            <a:xfrm>
              <a:off x="697975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0" y="1"/>
                  </a:moveTo>
                  <a:lnTo>
                    <a:pt x="0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92"/>
            <p:cNvSpPr/>
            <p:nvPr/>
          </p:nvSpPr>
          <p:spPr>
            <a:xfrm>
              <a:off x="6931125" y="4023725"/>
              <a:ext cx="102650" cy="454925"/>
            </a:xfrm>
            <a:custGeom>
              <a:rect b="b" l="l" r="r" t="t"/>
              <a:pathLst>
                <a:path extrusionOk="0" h="18197" w="4106">
                  <a:moveTo>
                    <a:pt x="1389" y="1"/>
                  </a:moveTo>
                  <a:lnTo>
                    <a:pt x="0" y="18196"/>
                  </a:lnTo>
                  <a:lnTo>
                    <a:pt x="4106" y="18196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92"/>
            <p:cNvSpPr/>
            <p:nvPr/>
          </p:nvSpPr>
          <p:spPr>
            <a:xfrm>
              <a:off x="7126775" y="3876725"/>
              <a:ext cx="25" cy="601925"/>
            </a:xfrm>
            <a:custGeom>
              <a:rect b="b" l="l" r="r" t="t"/>
              <a:pathLst>
                <a:path extrusionOk="0" h="24077" w="1">
                  <a:moveTo>
                    <a:pt x="0" y="0"/>
                  </a:moveTo>
                  <a:lnTo>
                    <a:pt x="0" y="2407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92"/>
            <p:cNvSpPr/>
            <p:nvPr/>
          </p:nvSpPr>
          <p:spPr>
            <a:xfrm>
              <a:off x="7072750" y="3876725"/>
              <a:ext cx="103225" cy="601925"/>
            </a:xfrm>
            <a:custGeom>
              <a:rect b="b" l="l" r="r" t="t"/>
              <a:pathLst>
                <a:path extrusionOk="0" h="24077" w="4129">
                  <a:moveTo>
                    <a:pt x="1412" y="0"/>
                  </a:moveTo>
                  <a:lnTo>
                    <a:pt x="1" y="24076"/>
                  </a:lnTo>
                  <a:lnTo>
                    <a:pt x="4128" y="24076"/>
                  </a:lnTo>
                  <a:lnTo>
                    <a:pt x="2717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92"/>
            <p:cNvSpPr/>
            <p:nvPr/>
          </p:nvSpPr>
          <p:spPr>
            <a:xfrm>
              <a:off x="7260400" y="4023725"/>
              <a:ext cx="25" cy="454925"/>
            </a:xfrm>
            <a:custGeom>
              <a:rect b="b" l="l" r="r" t="t"/>
              <a:pathLst>
                <a:path extrusionOk="0" h="18197" w="1">
                  <a:moveTo>
                    <a:pt x="1" y="1"/>
                  </a:moveTo>
                  <a:lnTo>
                    <a:pt x="1" y="18196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92"/>
            <p:cNvSpPr/>
            <p:nvPr/>
          </p:nvSpPr>
          <p:spPr>
            <a:xfrm>
              <a:off x="7214950" y="4023725"/>
              <a:ext cx="102650" cy="454925"/>
            </a:xfrm>
            <a:custGeom>
              <a:rect b="b" l="l" r="r" t="t"/>
              <a:pathLst>
                <a:path extrusionOk="0" h="18197" w="4106">
                  <a:moveTo>
                    <a:pt x="1391" y="1"/>
                  </a:moveTo>
                  <a:lnTo>
                    <a:pt x="0" y="18196"/>
                  </a:lnTo>
                  <a:lnTo>
                    <a:pt x="4106" y="18196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92"/>
            <p:cNvSpPr/>
            <p:nvPr/>
          </p:nvSpPr>
          <p:spPr>
            <a:xfrm>
              <a:off x="7407375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92"/>
            <p:cNvSpPr/>
            <p:nvPr/>
          </p:nvSpPr>
          <p:spPr>
            <a:xfrm>
              <a:off x="7357150" y="4157900"/>
              <a:ext cx="102650" cy="320750"/>
            </a:xfrm>
            <a:custGeom>
              <a:rect b="b" l="l" r="r" t="t"/>
              <a:pathLst>
                <a:path extrusionOk="0" h="12830" w="4106">
                  <a:moveTo>
                    <a:pt x="1391" y="0"/>
                  </a:moveTo>
                  <a:lnTo>
                    <a:pt x="0" y="12829"/>
                  </a:lnTo>
                  <a:lnTo>
                    <a:pt x="4105" y="12829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92"/>
            <p:cNvSpPr/>
            <p:nvPr/>
          </p:nvSpPr>
          <p:spPr>
            <a:xfrm>
              <a:off x="7554400" y="4157900"/>
              <a:ext cx="25" cy="320750"/>
            </a:xfrm>
            <a:custGeom>
              <a:rect b="b" l="l" r="r" t="t"/>
              <a:pathLst>
                <a:path extrusionOk="0" h="12830" w="1">
                  <a:moveTo>
                    <a:pt x="1" y="0"/>
                  </a:moveTo>
                  <a:lnTo>
                    <a:pt x="1" y="12829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92"/>
            <p:cNvSpPr/>
            <p:nvPr/>
          </p:nvSpPr>
          <p:spPr>
            <a:xfrm>
              <a:off x="7498825" y="4157900"/>
              <a:ext cx="103175" cy="320750"/>
            </a:xfrm>
            <a:custGeom>
              <a:rect b="b" l="l" r="r" t="t"/>
              <a:pathLst>
                <a:path extrusionOk="0" h="12830" w="4127">
                  <a:moveTo>
                    <a:pt x="1411" y="0"/>
                  </a:moveTo>
                  <a:lnTo>
                    <a:pt x="0" y="12829"/>
                  </a:lnTo>
                  <a:lnTo>
                    <a:pt x="4126" y="12829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92"/>
            <p:cNvSpPr/>
            <p:nvPr/>
          </p:nvSpPr>
          <p:spPr>
            <a:xfrm>
              <a:off x="7688050" y="4304925"/>
              <a:ext cx="25" cy="173725"/>
            </a:xfrm>
            <a:custGeom>
              <a:rect b="b" l="l" r="r" t="t"/>
              <a:pathLst>
                <a:path extrusionOk="0" h="6949" w="1">
                  <a:moveTo>
                    <a:pt x="1" y="0"/>
                  </a:moveTo>
                  <a:lnTo>
                    <a:pt x="1" y="6948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92"/>
            <p:cNvSpPr/>
            <p:nvPr/>
          </p:nvSpPr>
          <p:spPr>
            <a:xfrm>
              <a:off x="7641000" y="4304925"/>
              <a:ext cx="102675" cy="173725"/>
            </a:xfrm>
            <a:custGeom>
              <a:rect b="b" l="l" r="r" t="t"/>
              <a:pathLst>
                <a:path extrusionOk="0" h="6949" w="4107">
                  <a:moveTo>
                    <a:pt x="1390" y="0"/>
                  </a:moveTo>
                  <a:lnTo>
                    <a:pt x="1" y="6948"/>
                  </a:lnTo>
                  <a:lnTo>
                    <a:pt x="4106" y="694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92"/>
            <p:cNvSpPr/>
            <p:nvPr/>
          </p:nvSpPr>
          <p:spPr>
            <a:xfrm>
              <a:off x="2848700" y="4465275"/>
              <a:ext cx="5026475" cy="25"/>
            </a:xfrm>
            <a:custGeom>
              <a:rect b="b" l="l" r="r" t="t"/>
              <a:pathLst>
                <a:path extrusionOk="0" h="1" w="201059">
                  <a:moveTo>
                    <a:pt x="0" y="1"/>
                  </a:moveTo>
                  <a:lnTo>
                    <a:pt x="201058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92"/>
            <p:cNvSpPr/>
            <p:nvPr/>
          </p:nvSpPr>
          <p:spPr>
            <a:xfrm>
              <a:off x="2848700" y="4451900"/>
              <a:ext cx="5026475" cy="26750"/>
            </a:xfrm>
            <a:custGeom>
              <a:rect b="b" l="l" r="r" t="t"/>
              <a:pathLst>
                <a:path extrusionOk="0" h="1070" w="201059">
                  <a:moveTo>
                    <a:pt x="0" y="0"/>
                  </a:moveTo>
                  <a:lnTo>
                    <a:pt x="0" y="1069"/>
                  </a:lnTo>
                  <a:lnTo>
                    <a:pt x="201058" y="1069"/>
                  </a:lnTo>
                  <a:lnTo>
                    <a:pt x="201058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93"/>
          <p:cNvSpPr txBox="1"/>
          <p:nvPr/>
        </p:nvSpPr>
        <p:spPr>
          <a:xfrm>
            <a:off x="1331525" y="110700"/>
            <a:ext cx="68724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B1F23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API SAMPLE REQUEST</a:t>
            </a:r>
            <a:endParaRPr sz="2300">
              <a:solidFill>
                <a:srgbClr val="1B1F23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762" name="Google Shape;1762;p93"/>
          <p:cNvSpPr txBox="1"/>
          <p:nvPr/>
        </p:nvSpPr>
        <p:spPr>
          <a:xfrm>
            <a:off x="615000" y="1020100"/>
            <a:ext cx="7914000" cy="3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data: {</a:t>
            </a:r>
            <a:endParaRPr b="1" sz="12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"audio_base64"</a:t>
            </a:r>
            <a:r>
              <a:rPr b="1"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 "UklGRmBLAgBXQVZFZm10IBAAAAABAAEAgD4AAAB9AAACABAAZGF0YTxLAgABAP7/AgD+/wIA//8BAP7/AgD+/wIA//8AAAEA/v8CAP7/AgD+/wMA/P8FAPr/BgD7/wQA/f8CAP7/AgD+/wEAAQD+/wEAAAAAAAAAAQD9/wQA/f8CAP7/AgD+/wMA/f8CAP//AAABAP//AgD8/wUA/P8DAP7/AQD+/wIA/v8BAP//AAD//wIA//8CAAAAAQACAAAAAwD//wMA/v8DAPz/AgD9//7////8/////v/9///////+/wMA/v8NABYAEQASAA8ACgAJAAoACwAJAA4ABwAMAAcABQAIAAIACAACAAUAAgAAAP7/BwAcABIAEgAMAAcAAwACAAUAAwAGAAYAAwAGAAEAAgADAAAAAwABAP7/AAD4//7/9f/8//X/9f/1//D/8//u//H/7v/t/+7/7f/u//D/7f/x/+z/8f/s//L/7P/w/+3/8f/u//P/8f/3//D/+v/y//r/9f/3//v/+f/8//v/+//7//7//P////////8AAP7/AgD//wQA/v8EAAwD9/wUAAQABAAQAAAAGAAAABQADAAQABQADAAUABQAEAAcABAAGAAQABwAEAAgAAwAIAAUABwAHAAQACAACAAgAAwAIAAQABwABAAcAAAAHAAEABQAEAAQAAwAEAAEABAAAAAQAAAABAA==",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"audio_format": "wav",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"text": apples"</a:t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7C7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1763" name="Google Shape;1763;p93"/>
          <p:cNvGrpSpPr/>
          <p:nvPr/>
        </p:nvGrpSpPr>
        <p:grpSpPr>
          <a:xfrm>
            <a:off x="3060252" y="4262768"/>
            <a:ext cx="3155118" cy="562388"/>
            <a:chOff x="2848700" y="6991600"/>
            <a:chExt cx="5026475" cy="895950"/>
          </a:xfrm>
        </p:grpSpPr>
        <p:sp>
          <p:nvSpPr>
            <p:cNvPr id="1764" name="Google Shape;1764;p93"/>
            <p:cNvSpPr/>
            <p:nvPr/>
          </p:nvSpPr>
          <p:spPr>
            <a:xfrm>
              <a:off x="2968975" y="7312325"/>
              <a:ext cx="26750" cy="267325"/>
            </a:xfrm>
            <a:custGeom>
              <a:rect b="b" l="l" r="r" t="t"/>
              <a:pathLst>
                <a:path extrusionOk="0" h="10693" w="1070">
                  <a:moveTo>
                    <a:pt x="1" y="1"/>
                  </a:moveTo>
                  <a:lnTo>
                    <a:pt x="1" y="10692"/>
                  </a:lnTo>
                  <a:lnTo>
                    <a:pt x="1070" y="10692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93"/>
            <p:cNvSpPr/>
            <p:nvPr/>
          </p:nvSpPr>
          <p:spPr>
            <a:xfrm>
              <a:off x="3022450" y="7258875"/>
              <a:ext cx="26750" cy="374725"/>
            </a:xfrm>
            <a:custGeom>
              <a:rect b="b" l="l" r="r" t="t"/>
              <a:pathLst>
                <a:path extrusionOk="0" h="14989" w="1070">
                  <a:moveTo>
                    <a:pt x="0" y="1"/>
                  </a:moveTo>
                  <a:lnTo>
                    <a:pt x="0" y="14989"/>
                  </a:lnTo>
                  <a:lnTo>
                    <a:pt x="1069" y="1498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93"/>
            <p:cNvSpPr/>
            <p:nvPr/>
          </p:nvSpPr>
          <p:spPr>
            <a:xfrm>
              <a:off x="3089250" y="7178700"/>
              <a:ext cx="26750" cy="535100"/>
            </a:xfrm>
            <a:custGeom>
              <a:rect b="b" l="l" r="r" t="t"/>
              <a:pathLst>
                <a:path extrusionOk="0" h="21404" w="1070">
                  <a:moveTo>
                    <a:pt x="0" y="0"/>
                  </a:moveTo>
                  <a:lnTo>
                    <a:pt x="0" y="21403"/>
                  </a:lnTo>
                  <a:lnTo>
                    <a:pt x="1069" y="21403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93"/>
            <p:cNvSpPr/>
            <p:nvPr/>
          </p:nvSpPr>
          <p:spPr>
            <a:xfrm>
              <a:off x="3142700" y="7138575"/>
              <a:ext cx="26750" cy="601950"/>
            </a:xfrm>
            <a:custGeom>
              <a:rect b="b" l="l" r="r" t="t"/>
              <a:pathLst>
                <a:path extrusionOk="0" h="24078" w="1070">
                  <a:moveTo>
                    <a:pt x="0" y="1"/>
                  </a:moveTo>
                  <a:lnTo>
                    <a:pt x="0" y="24077"/>
                  </a:lnTo>
                  <a:lnTo>
                    <a:pt x="1069" y="24077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93"/>
            <p:cNvSpPr/>
            <p:nvPr/>
          </p:nvSpPr>
          <p:spPr>
            <a:xfrm>
              <a:off x="3196150" y="7018325"/>
              <a:ext cx="26750" cy="842500"/>
            </a:xfrm>
            <a:custGeom>
              <a:rect b="b" l="l" r="r" t="t"/>
              <a:pathLst>
                <a:path extrusionOk="0" h="33700" w="1070">
                  <a:moveTo>
                    <a:pt x="0" y="1"/>
                  </a:moveTo>
                  <a:lnTo>
                    <a:pt x="0" y="33699"/>
                  </a:lnTo>
                  <a:lnTo>
                    <a:pt x="1070" y="3369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93"/>
            <p:cNvSpPr/>
            <p:nvPr/>
          </p:nvSpPr>
          <p:spPr>
            <a:xfrm>
              <a:off x="3263000" y="7085125"/>
              <a:ext cx="26750" cy="708850"/>
            </a:xfrm>
            <a:custGeom>
              <a:rect b="b" l="l" r="r" t="t"/>
              <a:pathLst>
                <a:path extrusionOk="0" h="28354" w="1070">
                  <a:moveTo>
                    <a:pt x="0" y="1"/>
                  </a:moveTo>
                  <a:lnTo>
                    <a:pt x="0" y="28354"/>
                  </a:lnTo>
                  <a:lnTo>
                    <a:pt x="1069" y="28354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93"/>
            <p:cNvSpPr/>
            <p:nvPr/>
          </p:nvSpPr>
          <p:spPr>
            <a:xfrm>
              <a:off x="3316950" y="7178700"/>
              <a:ext cx="26750" cy="535100"/>
            </a:xfrm>
            <a:custGeom>
              <a:rect b="b" l="l" r="r" t="t"/>
              <a:pathLst>
                <a:path extrusionOk="0" h="21404" w="1070">
                  <a:moveTo>
                    <a:pt x="1" y="0"/>
                  </a:moveTo>
                  <a:lnTo>
                    <a:pt x="1" y="21403"/>
                  </a:lnTo>
                  <a:lnTo>
                    <a:pt x="1070" y="21403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93"/>
            <p:cNvSpPr/>
            <p:nvPr/>
          </p:nvSpPr>
          <p:spPr>
            <a:xfrm>
              <a:off x="3370425" y="7245500"/>
              <a:ext cx="26750" cy="401500"/>
            </a:xfrm>
            <a:custGeom>
              <a:rect b="b" l="l" r="r" t="t"/>
              <a:pathLst>
                <a:path extrusionOk="0" h="16060" w="1070">
                  <a:moveTo>
                    <a:pt x="0" y="0"/>
                  </a:moveTo>
                  <a:lnTo>
                    <a:pt x="0" y="16059"/>
                  </a:lnTo>
                  <a:lnTo>
                    <a:pt x="1069" y="1605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93"/>
            <p:cNvSpPr/>
            <p:nvPr/>
          </p:nvSpPr>
          <p:spPr>
            <a:xfrm>
              <a:off x="3437250" y="7018325"/>
              <a:ext cx="26750" cy="842500"/>
            </a:xfrm>
            <a:custGeom>
              <a:rect b="b" l="l" r="r" t="t"/>
              <a:pathLst>
                <a:path extrusionOk="0" h="33700" w="1070">
                  <a:moveTo>
                    <a:pt x="1" y="1"/>
                  </a:moveTo>
                  <a:lnTo>
                    <a:pt x="1" y="33699"/>
                  </a:lnTo>
                  <a:lnTo>
                    <a:pt x="1070" y="3369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93"/>
            <p:cNvSpPr/>
            <p:nvPr/>
          </p:nvSpPr>
          <p:spPr>
            <a:xfrm>
              <a:off x="3490700" y="7125250"/>
              <a:ext cx="26775" cy="628650"/>
            </a:xfrm>
            <a:custGeom>
              <a:rect b="b" l="l" r="r" t="t"/>
              <a:pathLst>
                <a:path extrusionOk="0" h="25146" w="1071">
                  <a:moveTo>
                    <a:pt x="1" y="0"/>
                  </a:moveTo>
                  <a:lnTo>
                    <a:pt x="1" y="25146"/>
                  </a:lnTo>
                  <a:lnTo>
                    <a:pt x="1070" y="25146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93"/>
            <p:cNvSpPr/>
            <p:nvPr/>
          </p:nvSpPr>
          <p:spPr>
            <a:xfrm>
              <a:off x="3544175" y="7205425"/>
              <a:ext cx="26750" cy="481650"/>
            </a:xfrm>
            <a:custGeom>
              <a:rect b="b" l="l" r="r" t="t"/>
              <a:pathLst>
                <a:path extrusionOk="0" h="19266" w="1070">
                  <a:moveTo>
                    <a:pt x="0" y="0"/>
                  </a:moveTo>
                  <a:lnTo>
                    <a:pt x="0" y="19265"/>
                  </a:lnTo>
                  <a:lnTo>
                    <a:pt x="1069" y="19265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93"/>
            <p:cNvSpPr/>
            <p:nvPr/>
          </p:nvSpPr>
          <p:spPr>
            <a:xfrm>
              <a:off x="3610975" y="7218775"/>
              <a:ext cx="26750" cy="454950"/>
            </a:xfrm>
            <a:custGeom>
              <a:rect b="b" l="l" r="r" t="t"/>
              <a:pathLst>
                <a:path extrusionOk="0" h="18198" w="1070">
                  <a:moveTo>
                    <a:pt x="0" y="0"/>
                  </a:moveTo>
                  <a:lnTo>
                    <a:pt x="0" y="18197"/>
                  </a:lnTo>
                  <a:lnTo>
                    <a:pt x="1069" y="18197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93"/>
            <p:cNvSpPr/>
            <p:nvPr/>
          </p:nvSpPr>
          <p:spPr>
            <a:xfrm>
              <a:off x="3664425" y="7272225"/>
              <a:ext cx="26750" cy="348050"/>
            </a:xfrm>
            <a:custGeom>
              <a:rect b="b" l="l" r="r" t="t"/>
              <a:pathLst>
                <a:path extrusionOk="0" h="13922" w="1070">
                  <a:moveTo>
                    <a:pt x="0" y="0"/>
                  </a:moveTo>
                  <a:lnTo>
                    <a:pt x="0" y="13921"/>
                  </a:lnTo>
                  <a:lnTo>
                    <a:pt x="1069" y="13921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93"/>
            <p:cNvSpPr/>
            <p:nvPr/>
          </p:nvSpPr>
          <p:spPr>
            <a:xfrm>
              <a:off x="3717875" y="7232150"/>
              <a:ext cx="26750" cy="428175"/>
            </a:xfrm>
            <a:custGeom>
              <a:rect b="b" l="l" r="r" t="t"/>
              <a:pathLst>
                <a:path extrusionOk="0" h="17127" w="1070">
                  <a:moveTo>
                    <a:pt x="1" y="1"/>
                  </a:moveTo>
                  <a:lnTo>
                    <a:pt x="1" y="17127"/>
                  </a:lnTo>
                  <a:lnTo>
                    <a:pt x="1070" y="1712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93"/>
            <p:cNvSpPr/>
            <p:nvPr/>
          </p:nvSpPr>
          <p:spPr>
            <a:xfrm>
              <a:off x="3784725" y="7258875"/>
              <a:ext cx="26750" cy="374725"/>
            </a:xfrm>
            <a:custGeom>
              <a:rect b="b" l="l" r="r" t="t"/>
              <a:pathLst>
                <a:path extrusionOk="0" h="14989" w="1070">
                  <a:moveTo>
                    <a:pt x="0" y="1"/>
                  </a:moveTo>
                  <a:lnTo>
                    <a:pt x="0" y="14989"/>
                  </a:lnTo>
                  <a:lnTo>
                    <a:pt x="1069" y="1498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93"/>
            <p:cNvSpPr/>
            <p:nvPr/>
          </p:nvSpPr>
          <p:spPr>
            <a:xfrm>
              <a:off x="3838175" y="7258875"/>
              <a:ext cx="26750" cy="374725"/>
            </a:xfrm>
            <a:custGeom>
              <a:rect b="b" l="l" r="r" t="t"/>
              <a:pathLst>
                <a:path extrusionOk="0" h="14989" w="1070">
                  <a:moveTo>
                    <a:pt x="0" y="1"/>
                  </a:moveTo>
                  <a:lnTo>
                    <a:pt x="0" y="14989"/>
                  </a:lnTo>
                  <a:lnTo>
                    <a:pt x="1070" y="1498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93"/>
            <p:cNvSpPr/>
            <p:nvPr/>
          </p:nvSpPr>
          <p:spPr>
            <a:xfrm>
              <a:off x="3891625" y="7151975"/>
              <a:ext cx="26750" cy="575200"/>
            </a:xfrm>
            <a:custGeom>
              <a:rect b="b" l="l" r="r" t="t"/>
              <a:pathLst>
                <a:path extrusionOk="0" h="23008" w="1070">
                  <a:moveTo>
                    <a:pt x="1" y="0"/>
                  </a:moveTo>
                  <a:lnTo>
                    <a:pt x="1" y="23008"/>
                  </a:lnTo>
                  <a:lnTo>
                    <a:pt x="1070" y="23008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93"/>
            <p:cNvSpPr/>
            <p:nvPr/>
          </p:nvSpPr>
          <p:spPr>
            <a:xfrm>
              <a:off x="3958425" y="7192050"/>
              <a:ext cx="26750" cy="508400"/>
            </a:xfrm>
            <a:custGeom>
              <a:rect b="b" l="l" r="r" t="t"/>
              <a:pathLst>
                <a:path extrusionOk="0" h="20336" w="1070">
                  <a:moveTo>
                    <a:pt x="1" y="0"/>
                  </a:moveTo>
                  <a:lnTo>
                    <a:pt x="1" y="20335"/>
                  </a:lnTo>
                  <a:lnTo>
                    <a:pt x="1070" y="20335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93"/>
            <p:cNvSpPr/>
            <p:nvPr/>
          </p:nvSpPr>
          <p:spPr>
            <a:xfrm>
              <a:off x="4011875" y="7071775"/>
              <a:ext cx="26750" cy="735575"/>
            </a:xfrm>
            <a:custGeom>
              <a:rect b="b" l="l" r="r" t="t"/>
              <a:pathLst>
                <a:path extrusionOk="0" h="29423" w="1070">
                  <a:moveTo>
                    <a:pt x="1" y="1"/>
                  </a:moveTo>
                  <a:lnTo>
                    <a:pt x="1" y="29423"/>
                  </a:lnTo>
                  <a:lnTo>
                    <a:pt x="1070" y="29423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93"/>
            <p:cNvSpPr/>
            <p:nvPr/>
          </p:nvSpPr>
          <p:spPr>
            <a:xfrm>
              <a:off x="4065350" y="7004950"/>
              <a:ext cx="26750" cy="869200"/>
            </a:xfrm>
            <a:custGeom>
              <a:rect b="b" l="l" r="r" t="t"/>
              <a:pathLst>
                <a:path extrusionOk="0" h="34768" w="1070">
                  <a:moveTo>
                    <a:pt x="0" y="0"/>
                  </a:moveTo>
                  <a:lnTo>
                    <a:pt x="0" y="34768"/>
                  </a:lnTo>
                  <a:lnTo>
                    <a:pt x="1069" y="34768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93"/>
            <p:cNvSpPr/>
            <p:nvPr/>
          </p:nvSpPr>
          <p:spPr>
            <a:xfrm>
              <a:off x="4132175" y="7085125"/>
              <a:ext cx="26750" cy="708850"/>
            </a:xfrm>
            <a:custGeom>
              <a:rect b="b" l="l" r="r" t="t"/>
              <a:pathLst>
                <a:path extrusionOk="0" h="28354" w="1070">
                  <a:moveTo>
                    <a:pt x="1" y="1"/>
                  </a:moveTo>
                  <a:lnTo>
                    <a:pt x="1" y="28354"/>
                  </a:lnTo>
                  <a:lnTo>
                    <a:pt x="1070" y="28354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93"/>
            <p:cNvSpPr/>
            <p:nvPr/>
          </p:nvSpPr>
          <p:spPr>
            <a:xfrm>
              <a:off x="4185625" y="7018325"/>
              <a:ext cx="26775" cy="842500"/>
            </a:xfrm>
            <a:custGeom>
              <a:rect b="b" l="l" r="r" t="t"/>
              <a:pathLst>
                <a:path extrusionOk="0" h="33700" w="1071">
                  <a:moveTo>
                    <a:pt x="1" y="1"/>
                  </a:moveTo>
                  <a:lnTo>
                    <a:pt x="1" y="33699"/>
                  </a:lnTo>
                  <a:lnTo>
                    <a:pt x="1070" y="3369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93"/>
            <p:cNvSpPr/>
            <p:nvPr/>
          </p:nvSpPr>
          <p:spPr>
            <a:xfrm>
              <a:off x="4252425" y="7205425"/>
              <a:ext cx="26750" cy="481650"/>
            </a:xfrm>
            <a:custGeom>
              <a:rect b="b" l="l" r="r" t="t"/>
              <a:pathLst>
                <a:path extrusionOk="0" h="19266" w="1070">
                  <a:moveTo>
                    <a:pt x="1" y="0"/>
                  </a:moveTo>
                  <a:lnTo>
                    <a:pt x="1" y="19265"/>
                  </a:lnTo>
                  <a:lnTo>
                    <a:pt x="1070" y="19265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93"/>
            <p:cNvSpPr/>
            <p:nvPr/>
          </p:nvSpPr>
          <p:spPr>
            <a:xfrm>
              <a:off x="4305900" y="7285600"/>
              <a:ext cx="26750" cy="321275"/>
            </a:xfrm>
            <a:custGeom>
              <a:rect b="b" l="l" r="r" t="t"/>
              <a:pathLst>
                <a:path extrusionOk="0" h="12851" w="1070">
                  <a:moveTo>
                    <a:pt x="0" y="1"/>
                  </a:moveTo>
                  <a:lnTo>
                    <a:pt x="0" y="12851"/>
                  </a:lnTo>
                  <a:lnTo>
                    <a:pt x="1069" y="12851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93"/>
            <p:cNvSpPr/>
            <p:nvPr/>
          </p:nvSpPr>
          <p:spPr>
            <a:xfrm>
              <a:off x="4359350" y="7232150"/>
              <a:ext cx="26750" cy="428175"/>
            </a:xfrm>
            <a:custGeom>
              <a:rect b="b" l="l" r="r" t="t"/>
              <a:pathLst>
                <a:path extrusionOk="0" h="17127" w="1070">
                  <a:moveTo>
                    <a:pt x="0" y="1"/>
                  </a:moveTo>
                  <a:lnTo>
                    <a:pt x="0" y="17127"/>
                  </a:lnTo>
                  <a:lnTo>
                    <a:pt x="1069" y="17127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93"/>
            <p:cNvSpPr/>
            <p:nvPr/>
          </p:nvSpPr>
          <p:spPr>
            <a:xfrm>
              <a:off x="4426175" y="7125250"/>
              <a:ext cx="26775" cy="628650"/>
            </a:xfrm>
            <a:custGeom>
              <a:rect b="b" l="l" r="r" t="t"/>
              <a:pathLst>
                <a:path extrusionOk="0" h="25146" w="1071">
                  <a:moveTo>
                    <a:pt x="1" y="0"/>
                  </a:moveTo>
                  <a:lnTo>
                    <a:pt x="1" y="25146"/>
                  </a:lnTo>
                  <a:lnTo>
                    <a:pt x="1070" y="25146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93"/>
            <p:cNvSpPr/>
            <p:nvPr/>
          </p:nvSpPr>
          <p:spPr>
            <a:xfrm>
              <a:off x="4479650" y="6991600"/>
              <a:ext cx="26750" cy="895950"/>
            </a:xfrm>
            <a:custGeom>
              <a:rect b="b" l="l" r="r" t="t"/>
              <a:pathLst>
                <a:path extrusionOk="0" h="35838" w="1070">
                  <a:moveTo>
                    <a:pt x="0" y="1"/>
                  </a:moveTo>
                  <a:lnTo>
                    <a:pt x="0" y="35837"/>
                  </a:lnTo>
                  <a:lnTo>
                    <a:pt x="1069" y="35837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93"/>
            <p:cNvSpPr/>
            <p:nvPr/>
          </p:nvSpPr>
          <p:spPr>
            <a:xfrm>
              <a:off x="4533100" y="6991600"/>
              <a:ext cx="26750" cy="895950"/>
            </a:xfrm>
            <a:custGeom>
              <a:rect b="b" l="l" r="r" t="t"/>
              <a:pathLst>
                <a:path extrusionOk="0" h="35838" w="1070">
                  <a:moveTo>
                    <a:pt x="0" y="1"/>
                  </a:moveTo>
                  <a:lnTo>
                    <a:pt x="0" y="35837"/>
                  </a:lnTo>
                  <a:lnTo>
                    <a:pt x="1069" y="35837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93"/>
            <p:cNvSpPr/>
            <p:nvPr/>
          </p:nvSpPr>
          <p:spPr>
            <a:xfrm>
              <a:off x="4599900" y="7085125"/>
              <a:ext cx="26750" cy="708850"/>
            </a:xfrm>
            <a:custGeom>
              <a:rect b="b" l="l" r="r" t="t"/>
              <a:pathLst>
                <a:path extrusionOk="0" h="28354" w="1070">
                  <a:moveTo>
                    <a:pt x="0" y="1"/>
                  </a:moveTo>
                  <a:lnTo>
                    <a:pt x="0" y="28354"/>
                  </a:lnTo>
                  <a:lnTo>
                    <a:pt x="1069" y="28354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93"/>
            <p:cNvSpPr/>
            <p:nvPr/>
          </p:nvSpPr>
          <p:spPr>
            <a:xfrm>
              <a:off x="4653350" y="7178700"/>
              <a:ext cx="26750" cy="535100"/>
            </a:xfrm>
            <a:custGeom>
              <a:rect b="b" l="l" r="r" t="t"/>
              <a:pathLst>
                <a:path extrusionOk="0" h="21404" w="1070">
                  <a:moveTo>
                    <a:pt x="1" y="0"/>
                  </a:moveTo>
                  <a:lnTo>
                    <a:pt x="1" y="21403"/>
                  </a:lnTo>
                  <a:lnTo>
                    <a:pt x="1070" y="21403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93"/>
            <p:cNvSpPr/>
            <p:nvPr/>
          </p:nvSpPr>
          <p:spPr>
            <a:xfrm>
              <a:off x="4706800" y="7298950"/>
              <a:ext cx="26750" cy="294025"/>
            </a:xfrm>
            <a:custGeom>
              <a:rect b="b" l="l" r="r" t="t"/>
              <a:pathLst>
                <a:path extrusionOk="0" h="11761" w="1070">
                  <a:moveTo>
                    <a:pt x="1" y="1"/>
                  </a:moveTo>
                  <a:lnTo>
                    <a:pt x="1" y="11761"/>
                  </a:lnTo>
                  <a:lnTo>
                    <a:pt x="1070" y="11761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93"/>
            <p:cNvSpPr/>
            <p:nvPr/>
          </p:nvSpPr>
          <p:spPr>
            <a:xfrm>
              <a:off x="4773650" y="7312325"/>
              <a:ext cx="26750" cy="267325"/>
            </a:xfrm>
            <a:custGeom>
              <a:rect b="b" l="l" r="r" t="t"/>
              <a:pathLst>
                <a:path extrusionOk="0" h="10693" w="1070">
                  <a:moveTo>
                    <a:pt x="0" y="1"/>
                  </a:moveTo>
                  <a:lnTo>
                    <a:pt x="0" y="10692"/>
                  </a:lnTo>
                  <a:lnTo>
                    <a:pt x="1070" y="10692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93"/>
            <p:cNvSpPr/>
            <p:nvPr/>
          </p:nvSpPr>
          <p:spPr>
            <a:xfrm>
              <a:off x="4827100" y="7258875"/>
              <a:ext cx="26750" cy="374725"/>
            </a:xfrm>
            <a:custGeom>
              <a:rect b="b" l="l" r="r" t="t"/>
              <a:pathLst>
                <a:path extrusionOk="0" h="14989" w="1070">
                  <a:moveTo>
                    <a:pt x="1" y="1"/>
                  </a:moveTo>
                  <a:lnTo>
                    <a:pt x="1" y="14989"/>
                  </a:lnTo>
                  <a:lnTo>
                    <a:pt x="1070" y="1498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93"/>
            <p:cNvSpPr/>
            <p:nvPr/>
          </p:nvSpPr>
          <p:spPr>
            <a:xfrm>
              <a:off x="4880550" y="7178700"/>
              <a:ext cx="26750" cy="535100"/>
            </a:xfrm>
            <a:custGeom>
              <a:rect b="b" l="l" r="r" t="t"/>
              <a:pathLst>
                <a:path extrusionOk="0" h="21404" w="1070">
                  <a:moveTo>
                    <a:pt x="1" y="0"/>
                  </a:moveTo>
                  <a:lnTo>
                    <a:pt x="1" y="21403"/>
                  </a:lnTo>
                  <a:lnTo>
                    <a:pt x="1070" y="21403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93"/>
            <p:cNvSpPr/>
            <p:nvPr/>
          </p:nvSpPr>
          <p:spPr>
            <a:xfrm>
              <a:off x="4947350" y="7138575"/>
              <a:ext cx="26750" cy="601950"/>
            </a:xfrm>
            <a:custGeom>
              <a:rect b="b" l="l" r="r" t="t"/>
              <a:pathLst>
                <a:path extrusionOk="0" h="24078" w="1070">
                  <a:moveTo>
                    <a:pt x="1" y="1"/>
                  </a:moveTo>
                  <a:lnTo>
                    <a:pt x="1" y="24077"/>
                  </a:lnTo>
                  <a:lnTo>
                    <a:pt x="1070" y="2407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93"/>
            <p:cNvSpPr/>
            <p:nvPr/>
          </p:nvSpPr>
          <p:spPr>
            <a:xfrm>
              <a:off x="5000825" y="7018325"/>
              <a:ext cx="26750" cy="842500"/>
            </a:xfrm>
            <a:custGeom>
              <a:rect b="b" l="l" r="r" t="t"/>
              <a:pathLst>
                <a:path extrusionOk="0" h="33700" w="1070">
                  <a:moveTo>
                    <a:pt x="0" y="1"/>
                  </a:moveTo>
                  <a:lnTo>
                    <a:pt x="0" y="33699"/>
                  </a:lnTo>
                  <a:lnTo>
                    <a:pt x="1069" y="3369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93"/>
            <p:cNvSpPr/>
            <p:nvPr/>
          </p:nvSpPr>
          <p:spPr>
            <a:xfrm>
              <a:off x="5054275" y="7085125"/>
              <a:ext cx="27300" cy="708850"/>
            </a:xfrm>
            <a:custGeom>
              <a:rect b="b" l="l" r="r" t="t"/>
              <a:pathLst>
                <a:path extrusionOk="0" h="28354" w="1092">
                  <a:moveTo>
                    <a:pt x="0" y="1"/>
                  </a:moveTo>
                  <a:lnTo>
                    <a:pt x="0" y="28354"/>
                  </a:lnTo>
                  <a:lnTo>
                    <a:pt x="1092" y="28354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93"/>
            <p:cNvSpPr/>
            <p:nvPr/>
          </p:nvSpPr>
          <p:spPr>
            <a:xfrm>
              <a:off x="5121625" y="7178700"/>
              <a:ext cx="26750" cy="535100"/>
            </a:xfrm>
            <a:custGeom>
              <a:rect b="b" l="l" r="r" t="t"/>
              <a:pathLst>
                <a:path extrusionOk="0" h="21404" w="1070">
                  <a:moveTo>
                    <a:pt x="0" y="0"/>
                  </a:moveTo>
                  <a:lnTo>
                    <a:pt x="0" y="21403"/>
                  </a:lnTo>
                  <a:lnTo>
                    <a:pt x="1070" y="21403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93"/>
            <p:cNvSpPr/>
            <p:nvPr/>
          </p:nvSpPr>
          <p:spPr>
            <a:xfrm>
              <a:off x="5175075" y="7245500"/>
              <a:ext cx="26750" cy="401500"/>
            </a:xfrm>
            <a:custGeom>
              <a:rect b="b" l="l" r="r" t="t"/>
              <a:pathLst>
                <a:path extrusionOk="0" h="16060" w="1070">
                  <a:moveTo>
                    <a:pt x="1" y="0"/>
                  </a:moveTo>
                  <a:lnTo>
                    <a:pt x="1" y="16059"/>
                  </a:lnTo>
                  <a:lnTo>
                    <a:pt x="1070" y="1605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93"/>
            <p:cNvSpPr/>
            <p:nvPr/>
          </p:nvSpPr>
          <p:spPr>
            <a:xfrm>
              <a:off x="5228525" y="7018325"/>
              <a:ext cx="26750" cy="842500"/>
            </a:xfrm>
            <a:custGeom>
              <a:rect b="b" l="l" r="r" t="t"/>
              <a:pathLst>
                <a:path extrusionOk="0" h="33700" w="1070">
                  <a:moveTo>
                    <a:pt x="1" y="1"/>
                  </a:moveTo>
                  <a:lnTo>
                    <a:pt x="1" y="33699"/>
                  </a:lnTo>
                  <a:lnTo>
                    <a:pt x="1070" y="3369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93"/>
            <p:cNvSpPr/>
            <p:nvPr/>
          </p:nvSpPr>
          <p:spPr>
            <a:xfrm>
              <a:off x="5295375" y="7125250"/>
              <a:ext cx="26750" cy="628650"/>
            </a:xfrm>
            <a:custGeom>
              <a:rect b="b" l="l" r="r" t="t"/>
              <a:pathLst>
                <a:path extrusionOk="0" h="25146" w="1070">
                  <a:moveTo>
                    <a:pt x="1" y="0"/>
                  </a:moveTo>
                  <a:lnTo>
                    <a:pt x="1" y="25146"/>
                  </a:lnTo>
                  <a:lnTo>
                    <a:pt x="1070" y="25146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93"/>
            <p:cNvSpPr/>
            <p:nvPr/>
          </p:nvSpPr>
          <p:spPr>
            <a:xfrm>
              <a:off x="5348825" y="7205425"/>
              <a:ext cx="26750" cy="481650"/>
            </a:xfrm>
            <a:custGeom>
              <a:rect b="b" l="l" r="r" t="t"/>
              <a:pathLst>
                <a:path extrusionOk="0" h="19266" w="1070">
                  <a:moveTo>
                    <a:pt x="1" y="0"/>
                  </a:moveTo>
                  <a:lnTo>
                    <a:pt x="1" y="19265"/>
                  </a:lnTo>
                  <a:lnTo>
                    <a:pt x="1070" y="19265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93"/>
            <p:cNvSpPr/>
            <p:nvPr/>
          </p:nvSpPr>
          <p:spPr>
            <a:xfrm>
              <a:off x="5402275" y="7218775"/>
              <a:ext cx="26775" cy="454950"/>
            </a:xfrm>
            <a:custGeom>
              <a:rect b="b" l="l" r="r" t="t"/>
              <a:pathLst>
                <a:path extrusionOk="0" h="18198" w="1071">
                  <a:moveTo>
                    <a:pt x="1" y="0"/>
                  </a:moveTo>
                  <a:lnTo>
                    <a:pt x="1" y="18197"/>
                  </a:lnTo>
                  <a:lnTo>
                    <a:pt x="1070" y="18197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93"/>
            <p:cNvSpPr/>
            <p:nvPr/>
          </p:nvSpPr>
          <p:spPr>
            <a:xfrm>
              <a:off x="5469075" y="7272225"/>
              <a:ext cx="26750" cy="348050"/>
            </a:xfrm>
            <a:custGeom>
              <a:rect b="b" l="l" r="r" t="t"/>
              <a:pathLst>
                <a:path extrusionOk="0" h="13922" w="1070">
                  <a:moveTo>
                    <a:pt x="1" y="0"/>
                  </a:moveTo>
                  <a:lnTo>
                    <a:pt x="1" y="13921"/>
                  </a:lnTo>
                  <a:lnTo>
                    <a:pt x="1070" y="1392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93"/>
            <p:cNvSpPr/>
            <p:nvPr/>
          </p:nvSpPr>
          <p:spPr>
            <a:xfrm>
              <a:off x="5522550" y="7232150"/>
              <a:ext cx="26750" cy="428175"/>
            </a:xfrm>
            <a:custGeom>
              <a:rect b="b" l="l" r="r" t="t"/>
              <a:pathLst>
                <a:path extrusionOk="0" h="17127" w="1070">
                  <a:moveTo>
                    <a:pt x="0" y="1"/>
                  </a:moveTo>
                  <a:lnTo>
                    <a:pt x="0" y="17127"/>
                  </a:lnTo>
                  <a:lnTo>
                    <a:pt x="1069" y="17127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93"/>
            <p:cNvSpPr/>
            <p:nvPr/>
          </p:nvSpPr>
          <p:spPr>
            <a:xfrm>
              <a:off x="5576000" y="7258875"/>
              <a:ext cx="26750" cy="374725"/>
            </a:xfrm>
            <a:custGeom>
              <a:rect b="b" l="l" r="r" t="t"/>
              <a:pathLst>
                <a:path extrusionOk="0" h="14989" w="1070">
                  <a:moveTo>
                    <a:pt x="0" y="1"/>
                  </a:moveTo>
                  <a:lnTo>
                    <a:pt x="0" y="14989"/>
                  </a:lnTo>
                  <a:lnTo>
                    <a:pt x="1069" y="1498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93"/>
            <p:cNvSpPr/>
            <p:nvPr/>
          </p:nvSpPr>
          <p:spPr>
            <a:xfrm>
              <a:off x="5642825" y="7258875"/>
              <a:ext cx="26775" cy="374725"/>
            </a:xfrm>
            <a:custGeom>
              <a:rect b="b" l="l" r="r" t="t"/>
              <a:pathLst>
                <a:path extrusionOk="0" h="14989" w="1071">
                  <a:moveTo>
                    <a:pt x="1" y="1"/>
                  </a:moveTo>
                  <a:lnTo>
                    <a:pt x="1" y="14989"/>
                  </a:lnTo>
                  <a:lnTo>
                    <a:pt x="1070" y="1498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93"/>
            <p:cNvSpPr/>
            <p:nvPr/>
          </p:nvSpPr>
          <p:spPr>
            <a:xfrm>
              <a:off x="5696300" y="7151975"/>
              <a:ext cx="26750" cy="575200"/>
            </a:xfrm>
            <a:custGeom>
              <a:rect b="b" l="l" r="r" t="t"/>
              <a:pathLst>
                <a:path extrusionOk="0" h="23008" w="1070">
                  <a:moveTo>
                    <a:pt x="0" y="0"/>
                  </a:moveTo>
                  <a:lnTo>
                    <a:pt x="0" y="23008"/>
                  </a:lnTo>
                  <a:lnTo>
                    <a:pt x="1069" y="23008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93"/>
            <p:cNvSpPr/>
            <p:nvPr/>
          </p:nvSpPr>
          <p:spPr>
            <a:xfrm>
              <a:off x="5749750" y="7192050"/>
              <a:ext cx="26750" cy="508400"/>
            </a:xfrm>
            <a:custGeom>
              <a:rect b="b" l="l" r="r" t="t"/>
              <a:pathLst>
                <a:path extrusionOk="0" h="20336" w="1070">
                  <a:moveTo>
                    <a:pt x="0" y="0"/>
                  </a:moveTo>
                  <a:lnTo>
                    <a:pt x="0" y="20335"/>
                  </a:lnTo>
                  <a:lnTo>
                    <a:pt x="1070" y="20335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93"/>
            <p:cNvSpPr/>
            <p:nvPr/>
          </p:nvSpPr>
          <p:spPr>
            <a:xfrm>
              <a:off x="5816550" y="7071775"/>
              <a:ext cx="26750" cy="735575"/>
            </a:xfrm>
            <a:custGeom>
              <a:rect b="b" l="l" r="r" t="t"/>
              <a:pathLst>
                <a:path extrusionOk="0" h="29423" w="1070">
                  <a:moveTo>
                    <a:pt x="0" y="1"/>
                  </a:moveTo>
                  <a:lnTo>
                    <a:pt x="0" y="29423"/>
                  </a:lnTo>
                  <a:lnTo>
                    <a:pt x="1069" y="2942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93"/>
            <p:cNvSpPr/>
            <p:nvPr/>
          </p:nvSpPr>
          <p:spPr>
            <a:xfrm>
              <a:off x="5870000" y="7004950"/>
              <a:ext cx="26750" cy="869200"/>
            </a:xfrm>
            <a:custGeom>
              <a:rect b="b" l="l" r="r" t="t"/>
              <a:pathLst>
                <a:path extrusionOk="0" h="34768" w="1070">
                  <a:moveTo>
                    <a:pt x="1" y="0"/>
                  </a:moveTo>
                  <a:lnTo>
                    <a:pt x="1" y="34768"/>
                  </a:lnTo>
                  <a:lnTo>
                    <a:pt x="1070" y="34768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93"/>
            <p:cNvSpPr/>
            <p:nvPr/>
          </p:nvSpPr>
          <p:spPr>
            <a:xfrm>
              <a:off x="5923450" y="7085125"/>
              <a:ext cx="26750" cy="708850"/>
            </a:xfrm>
            <a:custGeom>
              <a:rect b="b" l="l" r="r" t="t"/>
              <a:pathLst>
                <a:path extrusionOk="0" h="28354" w="1070">
                  <a:moveTo>
                    <a:pt x="1" y="1"/>
                  </a:moveTo>
                  <a:lnTo>
                    <a:pt x="1" y="28354"/>
                  </a:lnTo>
                  <a:lnTo>
                    <a:pt x="1070" y="28354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93"/>
            <p:cNvSpPr/>
            <p:nvPr/>
          </p:nvSpPr>
          <p:spPr>
            <a:xfrm>
              <a:off x="5990300" y="7018325"/>
              <a:ext cx="26750" cy="842500"/>
            </a:xfrm>
            <a:custGeom>
              <a:rect b="b" l="l" r="r" t="t"/>
              <a:pathLst>
                <a:path extrusionOk="0" h="33700" w="1070">
                  <a:moveTo>
                    <a:pt x="0" y="1"/>
                  </a:moveTo>
                  <a:lnTo>
                    <a:pt x="0" y="33699"/>
                  </a:lnTo>
                  <a:lnTo>
                    <a:pt x="1070" y="3369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93"/>
            <p:cNvSpPr/>
            <p:nvPr/>
          </p:nvSpPr>
          <p:spPr>
            <a:xfrm>
              <a:off x="6043750" y="7205425"/>
              <a:ext cx="26750" cy="481650"/>
            </a:xfrm>
            <a:custGeom>
              <a:rect b="b" l="l" r="r" t="t"/>
              <a:pathLst>
                <a:path extrusionOk="0" h="19266" w="1070">
                  <a:moveTo>
                    <a:pt x="1" y="0"/>
                  </a:moveTo>
                  <a:lnTo>
                    <a:pt x="1" y="19265"/>
                  </a:lnTo>
                  <a:lnTo>
                    <a:pt x="1070" y="19265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93"/>
            <p:cNvSpPr/>
            <p:nvPr/>
          </p:nvSpPr>
          <p:spPr>
            <a:xfrm>
              <a:off x="6097200" y="7285600"/>
              <a:ext cx="26750" cy="321275"/>
            </a:xfrm>
            <a:custGeom>
              <a:rect b="b" l="l" r="r" t="t"/>
              <a:pathLst>
                <a:path extrusionOk="0" h="12851" w="1070">
                  <a:moveTo>
                    <a:pt x="1" y="1"/>
                  </a:moveTo>
                  <a:lnTo>
                    <a:pt x="1" y="12851"/>
                  </a:lnTo>
                  <a:lnTo>
                    <a:pt x="1070" y="12851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93"/>
            <p:cNvSpPr/>
            <p:nvPr/>
          </p:nvSpPr>
          <p:spPr>
            <a:xfrm>
              <a:off x="6164000" y="7232150"/>
              <a:ext cx="26750" cy="428175"/>
            </a:xfrm>
            <a:custGeom>
              <a:rect b="b" l="l" r="r" t="t"/>
              <a:pathLst>
                <a:path extrusionOk="0" h="17127" w="1070">
                  <a:moveTo>
                    <a:pt x="1" y="1"/>
                  </a:moveTo>
                  <a:lnTo>
                    <a:pt x="1" y="17127"/>
                  </a:lnTo>
                  <a:lnTo>
                    <a:pt x="1070" y="1712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93"/>
            <p:cNvSpPr/>
            <p:nvPr/>
          </p:nvSpPr>
          <p:spPr>
            <a:xfrm>
              <a:off x="6217475" y="7125250"/>
              <a:ext cx="26750" cy="628650"/>
            </a:xfrm>
            <a:custGeom>
              <a:rect b="b" l="l" r="r" t="t"/>
              <a:pathLst>
                <a:path extrusionOk="0" h="25146" w="1070">
                  <a:moveTo>
                    <a:pt x="0" y="0"/>
                  </a:moveTo>
                  <a:lnTo>
                    <a:pt x="0" y="25146"/>
                  </a:lnTo>
                  <a:lnTo>
                    <a:pt x="1069" y="25146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93"/>
            <p:cNvSpPr/>
            <p:nvPr/>
          </p:nvSpPr>
          <p:spPr>
            <a:xfrm>
              <a:off x="6270925" y="6991600"/>
              <a:ext cx="26750" cy="895950"/>
            </a:xfrm>
            <a:custGeom>
              <a:rect b="b" l="l" r="r" t="t"/>
              <a:pathLst>
                <a:path extrusionOk="0" h="35838" w="1070">
                  <a:moveTo>
                    <a:pt x="0" y="1"/>
                  </a:moveTo>
                  <a:lnTo>
                    <a:pt x="0" y="35837"/>
                  </a:lnTo>
                  <a:lnTo>
                    <a:pt x="1069" y="35837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93"/>
            <p:cNvSpPr/>
            <p:nvPr/>
          </p:nvSpPr>
          <p:spPr>
            <a:xfrm>
              <a:off x="6337750" y="6991600"/>
              <a:ext cx="26775" cy="895950"/>
            </a:xfrm>
            <a:custGeom>
              <a:rect b="b" l="l" r="r" t="t"/>
              <a:pathLst>
                <a:path extrusionOk="0" h="35838" w="1071">
                  <a:moveTo>
                    <a:pt x="1" y="1"/>
                  </a:moveTo>
                  <a:lnTo>
                    <a:pt x="1" y="35837"/>
                  </a:lnTo>
                  <a:lnTo>
                    <a:pt x="1070" y="3583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93"/>
            <p:cNvSpPr/>
            <p:nvPr/>
          </p:nvSpPr>
          <p:spPr>
            <a:xfrm>
              <a:off x="6391225" y="7085125"/>
              <a:ext cx="26750" cy="708850"/>
            </a:xfrm>
            <a:custGeom>
              <a:rect b="b" l="l" r="r" t="t"/>
              <a:pathLst>
                <a:path extrusionOk="0" h="28354" w="1070">
                  <a:moveTo>
                    <a:pt x="0" y="1"/>
                  </a:moveTo>
                  <a:lnTo>
                    <a:pt x="0" y="28354"/>
                  </a:lnTo>
                  <a:lnTo>
                    <a:pt x="1069" y="28354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93"/>
            <p:cNvSpPr/>
            <p:nvPr/>
          </p:nvSpPr>
          <p:spPr>
            <a:xfrm>
              <a:off x="6444675" y="7178700"/>
              <a:ext cx="26750" cy="535100"/>
            </a:xfrm>
            <a:custGeom>
              <a:rect b="b" l="l" r="r" t="t"/>
              <a:pathLst>
                <a:path extrusionOk="0" h="21404" w="1070">
                  <a:moveTo>
                    <a:pt x="0" y="0"/>
                  </a:moveTo>
                  <a:lnTo>
                    <a:pt x="0" y="21403"/>
                  </a:lnTo>
                  <a:lnTo>
                    <a:pt x="1069" y="21403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93"/>
            <p:cNvSpPr/>
            <p:nvPr/>
          </p:nvSpPr>
          <p:spPr>
            <a:xfrm>
              <a:off x="6511475" y="7298950"/>
              <a:ext cx="26750" cy="294025"/>
            </a:xfrm>
            <a:custGeom>
              <a:rect b="b" l="l" r="r" t="t"/>
              <a:pathLst>
                <a:path extrusionOk="0" h="11761" w="1070">
                  <a:moveTo>
                    <a:pt x="0" y="1"/>
                  </a:moveTo>
                  <a:lnTo>
                    <a:pt x="0" y="11761"/>
                  </a:lnTo>
                  <a:lnTo>
                    <a:pt x="1069" y="11761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93"/>
            <p:cNvSpPr/>
            <p:nvPr/>
          </p:nvSpPr>
          <p:spPr>
            <a:xfrm>
              <a:off x="6564925" y="7312325"/>
              <a:ext cx="26750" cy="267325"/>
            </a:xfrm>
            <a:custGeom>
              <a:rect b="b" l="l" r="r" t="t"/>
              <a:pathLst>
                <a:path extrusionOk="0" h="10693" w="1070">
                  <a:moveTo>
                    <a:pt x="1" y="1"/>
                  </a:moveTo>
                  <a:lnTo>
                    <a:pt x="1" y="10692"/>
                  </a:lnTo>
                  <a:lnTo>
                    <a:pt x="1070" y="10692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93"/>
            <p:cNvSpPr/>
            <p:nvPr/>
          </p:nvSpPr>
          <p:spPr>
            <a:xfrm>
              <a:off x="6631775" y="7258875"/>
              <a:ext cx="26750" cy="374725"/>
            </a:xfrm>
            <a:custGeom>
              <a:rect b="b" l="l" r="r" t="t"/>
              <a:pathLst>
                <a:path extrusionOk="0" h="14989" w="1070">
                  <a:moveTo>
                    <a:pt x="0" y="1"/>
                  </a:moveTo>
                  <a:lnTo>
                    <a:pt x="0" y="14989"/>
                  </a:lnTo>
                  <a:lnTo>
                    <a:pt x="1069" y="1498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93"/>
            <p:cNvSpPr/>
            <p:nvPr/>
          </p:nvSpPr>
          <p:spPr>
            <a:xfrm>
              <a:off x="6685225" y="7178700"/>
              <a:ext cx="26750" cy="535100"/>
            </a:xfrm>
            <a:custGeom>
              <a:rect b="b" l="l" r="r" t="t"/>
              <a:pathLst>
                <a:path extrusionOk="0" h="21404" w="1070">
                  <a:moveTo>
                    <a:pt x="0" y="0"/>
                  </a:moveTo>
                  <a:lnTo>
                    <a:pt x="0" y="21403"/>
                  </a:lnTo>
                  <a:lnTo>
                    <a:pt x="1070" y="21403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93"/>
            <p:cNvSpPr/>
            <p:nvPr/>
          </p:nvSpPr>
          <p:spPr>
            <a:xfrm>
              <a:off x="6738675" y="7138575"/>
              <a:ext cx="26750" cy="601950"/>
            </a:xfrm>
            <a:custGeom>
              <a:rect b="b" l="l" r="r" t="t"/>
              <a:pathLst>
                <a:path extrusionOk="0" h="24078" w="1070">
                  <a:moveTo>
                    <a:pt x="1" y="1"/>
                  </a:moveTo>
                  <a:lnTo>
                    <a:pt x="1" y="24077"/>
                  </a:lnTo>
                  <a:lnTo>
                    <a:pt x="1070" y="2407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93"/>
            <p:cNvSpPr/>
            <p:nvPr/>
          </p:nvSpPr>
          <p:spPr>
            <a:xfrm>
              <a:off x="6805475" y="7018325"/>
              <a:ext cx="27300" cy="842500"/>
            </a:xfrm>
            <a:custGeom>
              <a:rect b="b" l="l" r="r" t="t"/>
              <a:pathLst>
                <a:path extrusionOk="0" h="33700" w="1092">
                  <a:moveTo>
                    <a:pt x="1" y="1"/>
                  </a:moveTo>
                  <a:lnTo>
                    <a:pt x="1" y="33699"/>
                  </a:lnTo>
                  <a:lnTo>
                    <a:pt x="1092" y="3369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93"/>
            <p:cNvSpPr/>
            <p:nvPr/>
          </p:nvSpPr>
          <p:spPr>
            <a:xfrm>
              <a:off x="6859500" y="7085125"/>
              <a:ext cx="26750" cy="708850"/>
            </a:xfrm>
            <a:custGeom>
              <a:rect b="b" l="l" r="r" t="t"/>
              <a:pathLst>
                <a:path extrusionOk="0" h="28354" w="1070">
                  <a:moveTo>
                    <a:pt x="0" y="1"/>
                  </a:moveTo>
                  <a:lnTo>
                    <a:pt x="0" y="28354"/>
                  </a:lnTo>
                  <a:lnTo>
                    <a:pt x="1069" y="28354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93"/>
            <p:cNvSpPr/>
            <p:nvPr/>
          </p:nvSpPr>
          <p:spPr>
            <a:xfrm>
              <a:off x="6912950" y="7178700"/>
              <a:ext cx="26750" cy="535100"/>
            </a:xfrm>
            <a:custGeom>
              <a:rect b="b" l="l" r="r" t="t"/>
              <a:pathLst>
                <a:path extrusionOk="0" h="21404" w="1070">
                  <a:moveTo>
                    <a:pt x="0" y="0"/>
                  </a:moveTo>
                  <a:lnTo>
                    <a:pt x="0" y="21403"/>
                  </a:lnTo>
                  <a:lnTo>
                    <a:pt x="1069" y="21403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93"/>
            <p:cNvSpPr/>
            <p:nvPr/>
          </p:nvSpPr>
          <p:spPr>
            <a:xfrm>
              <a:off x="6979750" y="7245500"/>
              <a:ext cx="26750" cy="401500"/>
            </a:xfrm>
            <a:custGeom>
              <a:rect b="b" l="l" r="r" t="t"/>
              <a:pathLst>
                <a:path extrusionOk="0" h="16060" w="1070">
                  <a:moveTo>
                    <a:pt x="0" y="0"/>
                  </a:moveTo>
                  <a:lnTo>
                    <a:pt x="0" y="16059"/>
                  </a:lnTo>
                  <a:lnTo>
                    <a:pt x="1069" y="1605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93"/>
            <p:cNvSpPr/>
            <p:nvPr/>
          </p:nvSpPr>
          <p:spPr>
            <a:xfrm>
              <a:off x="7033200" y="7018325"/>
              <a:ext cx="26750" cy="842500"/>
            </a:xfrm>
            <a:custGeom>
              <a:rect b="b" l="l" r="r" t="t"/>
              <a:pathLst>
                <a:path extrusionOk="0" h="33700" w="1070">
                  <a:moveTo>
                    <a:pt x="0" y="1"/>
                  </a:moveTo>
                  <a:lnTo>
                    <a:pt x="0" y="33699"/>
                  </a:lnTo>
                  <a:lnTo>
                    <a:pt x="1070" y="3369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93"/>
            <p:cNvSpPr/>
            <p:nvPr/>
          </p:nvSpPr>
          <p:spPr>
            <a:xfrm>
              <a:off x="7086650" y="7125250"/>
              <a:ext cx="26750" cy="628650"/>
            </a:xfrm>
            <a:custGeom>
              <a:rect b="b" l="l" r="r" t="t"/>
              <a:pathLst>
                <a:path extrusionOk="0" h="25146" w="1070">
                  <a:moveTo>
                    <a:pt x="1" y="0"/>
                  </a:moveTo>
                  <a:lnTo>
                    <a:pt x="1" y="25146"/>
                  </a:lnTo>
                  <a:lnTo>
                    <a:pt x="1070" y="25146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93"/>
            <p:cNvSpPr/>
            <p:nvPr/>
          </p:nvSpPr>
          <p:spPr>
            <a:xfrm>
              <a:off x="7153500" y="7205425"/>
              <a:ext cx="26750" cy="481650"/>
            </a:xfrm>
            <a:custGeom>
              <a:rect b="b" l="l" r="r" t="t"/>
              <a:pathLst>
                <a:path extrusionOk="0" h="19266" w="1070">
                  <a:moveTo>
                    <a:pt x="0" y="0"/>
                  </a:moveTo>
                  <a:lnTo>
                    <a:pt x="0" y="19265"/>
                  </a:lnTo>
                  <a:lnTo>
                    <a:pt x="1069" y="19265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93"/>
            <p:cNvSpPr/>
            <p:nvPr/>
          </p:nvSpPr>
          <p:spPr>
            <a:xfrm>
              <a:off x="7206950" y="7218775"/>
              <a:ext cx="26750" cy="454950"/>
            </a:xfrm>
            <a:custGeom>
              <a:rect b="b" l="l" r="r" t="t"/>
              <a:pathLst>
                <a:path extrusionOk="0" h="18198" w="1070">
                  <a:moveTo>
                    <a:pt x="0" y="0"/>
                  </a:moveTo>
                  <a:lnTo>
                    <a:pt x="0" y="18197"/>
                  </a:lnTo>
                  <a:lnTo>
                    <a:pt x="1070" y="18197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93"/>
            <p:cNvSpPr/>
            <p:nvPr/>
          </p:nvSpPr>
          <p:spPr>
            <a:xfrm>
              <a:off x="7260400" y="7272225"/>
              <a:ext cx="26750" cy="348050"/>
            </a:xfrm>
            <a:custGeom>
              <a:rect b="b" l="l" r="r" t="t"/>
              <a:pathLst>
                <a:path extrusionOk="0" h="13922" w="1070">
                  <a:moveTo>
                    <a:pt x="1" y="0"/>
                  </a:moveTo>
                  <a:lnTo>
                    <a:pt x="1" y="13921"/>
                  </a:lnTo>
                  <a:lnTo>
                    <a:pt x="1070" y="1392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93"/>
            <p:cNvSpPr/>
            <p:nvPr/>
          </p:nvSpPr>
          <p:spPr>
            <a:xfrm>
              <a:off x="7327200" y="7232150"/>
              <a:ext cx="26750" cy="428175"/>
            </a:xfrm>
            <a:custGeom>
              <a:rect b="b" l="l" r="r" t="t"/>
              <a:pathLst>
                <a:path extrusionOk="0" h="17127" w="1070">
                  <a:moveTo>
                    <a:pt x="1" y="1"/>
                  </a:moveTo>
                  <a:lnTo>
                    <a:pt x="1" y="17127"/>
                  </a:lnTo>
                  <a:lnTo>
                    <a:pt x="1070" y="1712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93"/>
            <p:cNvSpPr/>
            <p:nvPr/>
          </p:nvSpPr>
          <p:spPr>
            <a:xfrm>
              <a:off x="7380650" y="7258875"/>
              <a:ext cx="26750" cy="374725"/>
            </a:xfrm>
            <a:custGeom>
              <a:rect b="b" l="l" r="r" t="t"/>
              <a:pathLst>
                <a:path extrusionOk="0" h="14989" w="1070">
                  <a:moveTo>
                    <a:pt x="1" y="1"/>
                  </a:moveTo>
                  <a:lnTo>
                    <a:pt x="1" y="14989"/>
                  </a:lnTo>
                  <a:lnTo>
                    <a:pt x="1070" y="14989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93"/>
            <p:cNvSpPr/>
            <p:nvPr/>
          </p:nvSpPr>
          <p:spPr>
            <a:xfrm>
              <a:off x="7434125" y="7258875"/>
              <a:ext cx="26750" cy="374725"/>
            </a:xfrm>
            <a:custGeom>
              <a:rect b="b" l="l" r="r" t="t"/>
              <a:pathLst>
                <a:path extrusionOk="0" h="14989" w="1070">
                  <a:moveTo>
                    <a:pt x="0" y="1"/>
                  </a:moveTo>
                  <a:lnTo>
                    <a:pt x="0" y="14989"/>
                  </a:lnTo>
                  <a:lnTo>
                    <a:pt x="1069" y="1498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93"/>
            <p:cNvSpPr/>
            <p:nvPr/>
          </p:nvSpPr>
          <p:spPr>
            <a:xfrm>
              <a:off x="7500950" y="7151975"/>
              <a:ext cx="26750" cy="575200"/>
            </a:xfrm>
            <a:custGeom>
              <a:rect b="b" l="l" r="r" t="t"/>
              <a:pathLst>
                <a:path extrusionOk="0" h="23008" w="1070">
                  <a:moveTo>
                    <a:pt x="1" y="0"/>
                  </a:moveTo>
                  <a:lnTo>
                    <a:pt x="1" y="23008"/>
                  </a:lnTo>
                  <a:lnTo>
                    <a:pt x="1070" y="23008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93"/>
            <p:cNvSpPr/>
            <p:nvPr/>
          </p:nvSpPr>
          <p:spPr>
            <a:xfrm>
              <a:off x="7554400" y="7058400"/>
              <a:ext cx="26775" cy="762300"/>
            </a:xfrm>
            <a:custGeom>
              <a:rect b="b" l="l" r="r" t="t"/>
              <a:pathLst>
                <a:path extrusionOk="0" h="30492" w="1071">
                  <a:moveTo>
                    <a:pt x="1" y="0"/>
                  </a:moveTo>
                  <a:lnTo>
                    <a:pt x="1" y="30492"/>
                  </a:lnTo>
                  <a:lnTo>
                    <a:pt x="1070" y="30492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93"/>
            <p:cNvSpPr/>
            <p:nvPr/>
          </p:nvSpPr>
          <p:spPr>
            <a:xfrm>
              <a:off x="7607875" y="7071775"/>
              <a:ext cx="26750" cy="735575"/>
            </a:xfrm>
            <a:custGeom>
              <a:rect b="b" l="l" r="r" t="t"/>
              <a:pathLst>
                <a:path extrusionOk="0" h="29423" w="1070">
                  <a:moveTo>
                    <a:pt x="0" y="1"/>
                  </a:moveTo>
                  <a:lnTo>
                    <a:pt x="0" y="29423"/>
                  </a:lnTo>
                  <a:lnTo>
                    <a:pt x="1069" y="2942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93"/>
            <p:cNvSpPr/>
            <p:nvPr/>
          </p:nvSpPr>
          <p:spPr>
            <a:xfrm>
              <a:off x="7674675" y="7151975"/>
              <a:ext cx="26750" cy="575200"/>
            </a:xfrm>
            <a:custGeom>
              <a:rect b="b" l="l" r="r" t="t"/>
              <a:pathLst>
                <a:path extrusionOk="0" h="23008" w="1070">
                  <a:moveTo>
                    <a:pt x="0" y="0"/>
                  </a:moveTo>
                  <a:lnTo>
                    <a:pt x="0" y="23008"/>
                  </a:lnTo>
                  <a:lnTo>
                    <a:pt x="1069" y="23008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93"/>
            <p:cNvSpPr/>
            <p:nvPr/>
          </p:nvSpPr>
          <p:spPr>
            <a:xfrm>
              <a:off x="7728125" y="7325675"/>
              <a:ext cx="26750" cy="240575"/>
            </a:xfrm>
            <a:custGeom>
              <a:rect b="b" l="l" r="r" t="t"/>
              <a:pathLst>
                <a:path extrusionOk="0" h="9623" w="1070">
                  <a:moveTo>
                    <a:pt x="0" y="1"/>
                  </a:moveTo>
                  <a:lnTo>
                    <a:pt x="0" y="9623"/>
                  </a:lnTo>
                  <a:lnTo>
                    <a:pt x="1069" y="9623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93"/>
            <p:cNvSpPr/>
            <p:nvPr/>
          </p:nvSpPr>
          <p:spPr>
            <a:xfrm>
              <a:off x="2848700" y="7445975"/>
              <a:ext cx="5026475" cy="25"/>
            </a:xfrm>
            <a:custGeom>
              <a:rect b="b" l="l" r="r" t="t"/>
              <a:pathLst>
                <a:path extrusionOk="0" h="1" w="201059">
                  <a:moveTo>
                    <a:pt x="0" y="1"/>
                  </a:moveTo>
                  <a:lnTo>
                    <a:pt x="201058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93"/>
            <p:cNvSpPr/>
            <p:nvPr/>
          </p:nvSpPr>
          <p:spPr>
            <a:xfrm>
              <a:off x="2848700" y="7432600"/>
              <a:ext cx="5026475" cy="26750"/>
            </a:xfrm>
            <a:custGeom>
              <a:rect b="b" l="l" r="r" t="t"/>
              <a:pathLst>
                <a:path extrusionOk="0" h="1070" w="201059">
                  <a:moveTo>
                    <a:pt x="0" y="0"/>
                  </a:moveTo>
                  <a:lnTo>
                    <a:pt x="0" y="1069"/>
                  </a:lnTo>
                  <a:lnTo>
                    <a:pt x="201058" y="1069"/>
                  </a:lnTo>
                  <a:lnTo>
                    <a:pt x="201058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94"/>
          <p:cNvSpPr txBox="1"/>
          <p:nvPr/>
        </p:nvSpPr>
        <p:spPr>
          <a:xfrm>
            <a:off x="1268025" y="-215900"/>
            <a:ext cx="68724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B1F23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API SAMPLE RESPONSE</a:t>
            </a:r>
            <a:endParaRPr sz="2300">
              <a:solidFill>
                <a:srgbClr val="1B1F23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1854" name="Google Shape;1854;p94"/>
          <p:cNvSpPr txBox="1"/>
          <p:nvPr/>
        </p:nvSpPr>
        <p:spPr>
          <a:xfrm>
            <a:off x="2553000" y="558800"/>
            <a:ext cx="6591000" cy="4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"status": "success",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"text_score": {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"text": "apple",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"word_score_list": [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"word": "apple",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"quality_score": 100,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"phone_score_list": [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"phone": "ae",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"stress_level": 1,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"extent": [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12,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27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"quality_score": 100,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"stress_score": 100,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"predicted_stress_level": 2,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"word_extent": [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0,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1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"sound_most_like": "ae"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},</a:t>
            </a:r>
            <a:endParaRPr b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endParaRPr b="1" sz="10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95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Screenshots</a:t>
            </a:r>
            <a:endParaRPr/>
          </a:p>
        </p:txBody>
      </p:sp>
      <p:pic>
        <p:nvPicPr>
          <p:cNvPr id="1860" name="Google Shape;1860;p95"/>
          <p:cNvPicPr preferRelativeResize="0"/>
          <p:nvPr/>
        </p:nvPicPr>
        <p:blipFill rotWithShape="1">
          <a:blip r:embed="rId3">
            <a:alphaModFix/>
          </a:blip>
          <a:srcRect b="0" l="0" r="0" t="5580"/>
          <a:stretch/>
        </p:blipFill>
        <p:spPr>
          <a:xfrm>
            <a:off x="3726096" y="1063050"/>
            <a:ext cx="1989232" cy="345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95"/>
          <p:cNvPicPr preferRelativeResize="0"/>
          <p:nvPr/>
        </p:nvPicPr>
        <p:blipFill rotWithShape="1">
          <a:blip r:embed="rId4">
            <a:alphaModFix/>
          </a:blip>
          <a:srcRect b="0" l="-4199" r="0" t="8533"/>
          <a:stretch/>
        </p:blipFill>
        <p:spPr>
          <a:xfrm>
            <a:off x="1159700" y="1087237"/>
            <a:ext cx="1989232" cy="341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95"/>
          <p:cNvPicPr preferRelativeResize="0"/>
          <p:nvPr/>
        </p:nvPicPr>
        <p:blipFill rotWithShape="1">
          <a:blip r:embed="rId5">
            <a:alphaModFix/>
          </a:blip>
          <a:srcRect b="0" l="0" r="0" t="5580"/>
          <a:stretch/>
        </p:blipFill>
        <p:spPr>
          <a:xfrm>
            <a:off x="6193669" y="1063050"/>
            <a:ext cx="1989232" cy="345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3675" y="1087225"/>
            <a:ext cx="1989224" cy="345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5" name="Google Shape;475;p33"/>
          <p:cNvGraphicFramePr/>
          <p:nvPr/>
        </p:nvGraphicFramePr>
        <p:xfrm>
          <a:off x="887600" y="4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{F57A66BC-3B89-4528-A411-DB8A92AA2563}</a:tableStyleId>
              </a:tblPr>
              <a:tblGrid>
                <a:gridCol w="1761175"/>
                <a:gridCol w="5607625"/>
              </a:tblGrid>
              <a:tr h="2946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Project Description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</a:tr>
              <a:tr h="20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Project Name:</a:t>
                      </a:r>
                      <a:endParaRPr b="1" sz="9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Languru</a:t>
                      </a:r>
                      <a:endParaRPr sz="9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0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Team:</a:t>
                      </a:r>
                      <a:endParaRPr b="1" sz="9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Radiant</a:t>
                      </a:r>
                      <a:endParaRPr sz="9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819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Project Description:</a:t>
                      </a:r>
                      <a:endParaRPr b="1" sz="9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highlight>
                            <a:srgbClr val="FFFFFF"/>
                          </a:highlight>
                        </a:rPr>
                        <a:t>Recording voice and breaking down the sound of a word with real-time feedback on users pronunciation accuracy.</a:t>
                      </a:r>
                      <a:endParaRPr sz="9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For</a:t>
                      </a:r>
                      <a:r>
                        <a:rPr lang="en" sz="950"/>
                        <a:t> customers</a:t>
                      </a:r>
                      <a:endParaRPr sz="9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who</a:t>
                      </a:r>
                      <a:r>
                        <a:rPr lang="en" sz="950"/>
                        <a:t> want to </a:t>
                      </a:r>
                      <a:r>
                        <a:rPr lang="en" sz="950">
                          <a:highlight>
                            <a:srgbClr val="FFFFFF"/>
                          </a:highlight>
                        </a:rPr>
                        <a:t>improve their English pronunciation</a:t>
                      </a:r>
                      <a:r>
                        <a:rPr lang="en" sz="950">
                          <a:solidFill>
                            <a:srgbClr val="1B1F23"/>
                          </a:solidFill>
                          <a:highlight>
                            <a:srgbClr val="FFFFFF"/>
                          </a:highlight>
                        </a:rPr>
                        <a:t>. </a:t>
                      </a:r>
                      <a:endParaRPr sz="950">
                        <a:solidFill>
                          <a:srgbClr val="1B1F2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the</a:t>
                      </a:r>
                      <a:r>
                        <a:rPr lang="en" sz="950"/>
                        <a:t> Languru</a:t>
                      </a:r>
                      <a:endParaRPr sz="9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is a</a:t>
                      </a:r>
                      <a:r>
                        <a:rPr lang="en" sz="950"/>
                        <a:t> mobile app</a:t>
                      </a:r>
                      <a:endParaRPr sz="9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that</a:t>
                      </a:r>
                      <a:r>
                        <a:rPr lang="en" sz="950"/>
                        <a:t> checks users’ single words and provides accurate feedback.</a:t>
                      </a:r>
                      <a:endParaRPr sz="9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unlike</a:t>
                      </a:r>
                      <a:r>
                        <a:rPr lang="en" sz="950"/>
                        <a:t> the traditional way English learners get feedback from their teachers.</a:t>
                      </a:r>
                      <a:endParaRPr sz="9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our application</a:t>
                      </a:r>
                      <a:r>
                        <a:rPr lang="en" sz="850"/>
                        <a:t> </a:t>
                      </a:r>
                      <a:r>
                        <a:rPr lang="en" sz="950">
                          <a:highlight>
                            <a:srgbClr val="FFFFFF"/>
                          </a:highlight>
                        </a:rPr>
                        <a:t>brings together the best of language and guru to help English learners improve their pronunciation and fluency.</a:t>
                      </a:r>
                      <a:endParaRPr sz="950">
                        <a:highlight>
                          <a:srgbClr val="FFFFFF"/>
                        </a:highlight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</a:tr>
              <a:tr h="712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Benefit Outcomes:</a:t>
                      </a:r>
                      <a:endParaRPr b="1" sz="9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highlight>
                            <a:srgbClr val="FFFFFF"/>
                          </a:highlight>
                        </a:rPr>
                        <a:t>- Users can improve their speaking skill anywhere and anytime.</a:t>
                      </a:r>
                      <a:endParaRPr sz="9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highlight>
                            <a:srgbClr val="FFFFFF"/>
                          </a:highlight>
                        </a:rPr>
                        <a:t>- Users can record their voice and receive feedback from Languru to improve.</a:t>
                      </a:r>
                      <a:endParaRPr sz="9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highlight>
                            <a:srgbClr val="FFFFFF"/>
                          </a:highlight>
                        </a:rPr>
                        <a:t>- Users will have a number of topics to choose to master their speaking skill.</a:t>
                      </a:r>
                      <a:endParaRPr sz="950">
                        <a:highlight>
                          <a:srgbClr val="FFFFFF"/>
                        </a:highlight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5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50"/>
                        <a:t>Github Link:</a:t>
                      </a:r>
                      <a:endParaRPr b="1" sz="9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950" u="sng">
                          <a:solidFill>
                            <a:schemeClr val="hlink"/>
                          </a:solidFill>
                          <a:hlinkClick r:id="rId3"/>
                        </a:rPr>
                        <a:t>https://github.com/htmw/Languru/wiki</a:t>
                      </a:r>
                      <a:endParaRPr sz="950" u="sng">
                        <a:solidFill>
                          <a:schemeClr val="hlink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96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Screenshots</a:t>
            </a:r>
            <a:endParaRPr/>
          </a:p>
        </p:txBody>
      </p:sp>
      <p:pic>
        <p:nvPicPr>
          <p:cNvPr id="1869" name="Google Shape;1869;p96"/>
          <p:cNvPicPr preferRelativeResize="0"/>
          <p:nvPr/>
        </p:nvPicPr>
        <p:blipFill rotWithShape="1">
          <a:blip r:embed="rId3">
            <a:alphaModFix/>
          </a:blip>
          <a:srcRect b="0" l="0" r="0" t="6384"/>
          <a:stretch/>
        </p:blipFill>
        <p:spPr>
          <a:xfrm>
            <a:off x="3704194" y="1017600"/>
            <a:ext cx="1832381" cy="35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96"/>
          <p:cNvPicPr preferRelativeResize="0"/>
          <p:nvPr/>
        </p:nvPicPr>
        <p:blipFill rotWithShape="1">
          <a:blip r:embed="rId4">
            <a:alphaModFix/>
          </a:blip>
          <a:srcRect b="0" l="0" r="0" t="5829"/>
          <a:stretch/>
        </p:blipFill>
        <p:spPr>
          <a:xfrm>
            <a:off x="1363725" y="1070145"/>
            <a:ext cx="1761435" cy="344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6"/>
          <p:cNvPicPr preferRelativeResize="0"/>
          <p:nvPr/>
        </p:nvPicPr>
        <p:blipFill rotWithShape="1">
          <a:blip r:embed="rId5">
            <a:alphaModFix/>
          </a:blip>
          <a:srcRect b="0" l="0" r="0" t="5580"/>
          <a:stretch/>
        </p:blipFill>
        <p:spPr>
          <a:xfrm>
            <a:off x="6206846" y="1017600"/>
            <a:ext cx="1911804" cy="3447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9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Screenshots</a:t>
            </a:r>
            <a:endParaRPr/>
          </a:p>
        </p:txBody>
      </p:sp>
      <p:pic>
        <p:nvPicPr>
          <p:cNvPr id="1877" name="Google Shape;1877;p97"/>
          <p:cNvPicPr preferRelativeResize="0"/>
          <p:nvPr/>
        </p:nvPicPr>
        <p:blipFill rotWithShape="1">
          <a:blip r:embed="rId3">
            <a:alphaModFix/>
          </a:blip>
          <a:srcRect b="0" l="0" r="0" t="5132"/>
          <a:stretch/>
        </p:blipFill>
        <p:spPr>
          <a:xfrm>
            <a:off x="1546275" y="1187351"/>
            <a:ext cx="1968600" cy="325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7"/>
          <p:cNvPicPr preferRelativeResize="0"/>
          <p:nvPr/>
        </p:nvPicPr>
        <p:blipFill rotWithShape="1">
          <a:blip r:embed="rId4">
            <a:alphaModFix/>
          </a:blip>
          <a:srcRect b="0" l="0" r="0" t="5132"/>
          <a:stretch/>
        </p:blipFill>
        <p:spPr>
          <a:xfrm>
            <a:off x="3857490" y="1187351"/>
            <a:ext cx="1968600" cy="325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7"/>
          <p:cNvPicPr preferRelativeResize="0"/>
          <p:nvPr/>
        </p:nvPicPr>
        <p:blipFill rotWithShape="1">
          <a:blip r:embed="rId5">
            <a:alphaModFix/>
          </a:blip>
          <a:srcRect b="0" l="0" r="0" t="3044"/>
          <a:stretch/>
        </p:blipFill>
        <p:spPr>
          <a:xfrm>
            <a:off x="6168705" y="1106025"/>
            <a:ext cx="1736045" cy="341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7501" y="1106025"/>
            <a:ext cx="1968601" cy="333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7501" y="1106025"/>
            <a:ext cx="1968601" cy="333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6275" y="1106025"/>
            <a:ext cx="1968601" cy="333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98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Screenshots</a:t>
            </a:r>
            <a:endParaRPr/>
          </a:p>
        </p:txBody>
      </p:sp>
      <p:pic>
        <p:nvPicPr>
          <p:cNvPr id="1888" name="Google Shape;18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738" y="1017600"/>
            <a:ext cx="2050925" cy="363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99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1894" name="Google Shape;1894;p99"/>
          <p:cNvSpPr txBox="1"/>
          <p:nvPr>
            <p:ph type="title"/>
          </p:nvPr>
        </p:nvSpPr>
        <p:spPr>
          <a:xfrm>
            <a:off x="2567450" y="3246950"/>
            <a:ext cx="5217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Future Scope</a:t>
            </a:r>
            <a:endParaRPr sz="2800"/>
          </a:p>
        </p:txBody>
      </p:sp>
      <p:sp>
        <p:nvSpPr>
          <p:cNvPr id="1895" name="Google Shape;1895;p99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99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7" name="Google Shape;1897;p99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1898" name="Google Shape;1898;p99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99"/>
            <p:cNvSpPr/>
            <p:nvPr/>
          </p:nvSpPr>
          <p:spPr>
            <a:xfrm>
              <a:off x="3250815" y="30082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0" name="Google Shape;1900;p99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1901" name="Google Shape;1901;p99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99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99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99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99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99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99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99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99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0" name="Google Shape;1910;p99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1911" name="Google Shape;1911;p99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99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13" name="Google Shape;1913;p99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99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1915" name="Google Shape;1915;p99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916" name="Google Shape;1916;p99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1917" name="Google Shape;1917;p9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9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9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0" name="Google Shape;1920;p99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1921" name="Google Shape;1921;p99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9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3" name="Google Shape;1923;p99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1924" name="Google Shape;1924;p9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9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9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9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9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9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9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1" name="Google Shape;1931;p99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932" name="Google Shape;1932;p99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933" name="Google Shape;1933;p99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934" name="Google Shape;1934;p99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5" name="Google Shape;1935;p99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36" name="Google Shape;1936;p99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1937" name="Google Shape;1937;p9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9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00"/>
          <p:cNvSpPr txBox="1"/>
          <p:nvPr/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Future Scope</a:t>
            </a:r>
            <a:endParaRPr sz="28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pSp>
        <p:nvGrpSpPr>
          <p:cNvPr id="1944" name="Google Shape;1944;p100"/>
          <p:cNvGrpSpPr/>
          <p:nvPr/>
        </p:nvGrpSpPr>
        <p:grpSpPr>
          <a:xfrm>
            <a:off x="723838" y="552000"/>
            <a:ext cx="1218669" cy="1640915"/>
            <a:chOff x="723838" y="552000"/>
            <a:chExt cx="1218669" cy="1640915"/>
          </a:xfrm>
        </p:grpSpPr>
        <p:sp>
          <p:nvSpPr>
            <p:cNvPr id="1945" name="Google Shape;1945;p10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0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0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00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00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50" name="Google Shape;1950;p100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00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1952" name="Google Shape;1952;p100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1953" name="Google Shape;1953;p10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10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5" name="Google Shape;1955;p100"/>
            <p:cNvGrpSpPr/>
            <p:nvPr/>
          </p:nvGrpSpPr>
          <p:grpSpPr>
            <a:xfrm>
              <a:off x="729627" y="975086"/>
              <a:ext cx="255615" cy="254967"/>
              <a:chOff x="6184139" y="1220827"/>
              <a:chExt cx="451696" cy="450552"/>
            </a:xfrm>
          </p:grpSpPr>
          <p:sp>
            <p:nvSpPr>
              <p:cNvPr id="1956" name="Google Shape;1956;p10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10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10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9" name="Google Shape;1959;p100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1960" name="Google Shape;1960;p10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10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10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10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10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10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10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10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68" name="Google Shape;1968;p100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9" name="Google Shape;1969;p100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70" name="Google Shape;1970;p100"/>
          <p:cNvSpPr/>
          <p:nvPr/>
        </p:nvSpPr>
        <p:spPr>
          <a:xfrm>
            <a:off x="1515500" y="1370949"/>
            <a:ext cx="844200" cy="844200"/>
          </a:xfrm>
          <a:prstGeom prst="rect">
            <a:avLst/>
          </a:prstGeom>
          <a:gradFill>
            <a:gsLst>
              <a:gs pos="0">
                <a:srgbClr val="FF6A92"/>
              </a:gs>
              <a:gs pos="2000">
                <a:srgbClr val="FF6A92"/>
              </a:gs>
              <a:gs pos="50000">
                <a:srgbClr val="FFFFFF"/>
              </a:gs>
              <a:gs pos="100000">
                <a:srgbClr val="00B76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p100"/>
          <p:cNvSpPr/>
          <p:nvPr/>
        </p:nvSpPr>
        <p:spPr>
          <a:xfrm>
            <a:off x="1515500" y="2386574"/>
            <a:ext cx="844200" cy="844200"/>
          </a:xfrm>
          <a:prstGeom prst="rect">
            <a:avLst/>
          </a:prstGeom>
          <a:gradFill>
            <a:gsLst>
              <a:gs pos="0">
                <a:srgbClr val="FF6A92"/>
              </a:gs>
              <a:gs pos="2000">
                <a:srgbClr val="FF6A92"/>
              </a:gs>
              <a:gs pos="50000">
                <a:srgbClr val="FFFFFF"/>
              </a:gs>
              <a:gs pos="100000">
                <a:srgbClr val="00B76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100"/>
          <p:cNvSpPr/>
          <p:nvPr/>
        </p:nvSpPr>
        <p:spPr>
          <a:xfrm>
            <a:off x="1515500" y="3402199"/>
            <a:ext cx="844200" cy="844200"/>
          </a:xfrm>
          <a:prstGeom prst="rect">
            <a:avLst/>
          </a:prstGeom>
          <a:gradFill>
            <a:gsLst>
              <a:gs pos="0">
                <a:srgbClr val="FF6A92"/>
              </a:gs>
              <a:gs pos="2000">
                <a:srgbClr val="FF6A92"/>
              </a:gs>
              <a:gs pos="50000">
                <a:srgbClr val="FFFFFF"/>
              </a:gs>
              <a:gs pos="100000">
                <a:srgbClr val="00B76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3" name="Google Shape;1973;p100"/>
          <p:cNvGrpSpPr/>
          <p:nvPr/>
        </p:nvGrpSpPr>
        <p:grpSpPr>
          <a:xfrm>
            <a:off x="1721337" y="2583169"/>
            <a:ext cx="432528" cy="451029"/>
            <a:chOff x="1787999" y="2686382"/>
            <a:chExt cx="432528" cy="451029"/>
          </a:xfrm>
        </p:grpSpPr>
        <p:sp>
          <p:nvSpPr>
            <p:cNvPr id="1974" name="Google Shape;1974;p100"/>
            <p:cNvSpPr/>
            <p:nvPr/>
          </p:nvSpPr>
          <p:spPr>
            <a:xfrm>
              <a:off x="1787999" y="2686382"/>
              <a:ext cx="432528" cy="451029"/>
            </a:xfrm>
            <a:custGeom>
              <a:rect b="b" l="l" r="r" t="t"/>
              <a:pathLst>
                <a:path extrusionOk="0" h="9459" w="9071">
                  <a:moveTo>
                    <a:pt x="3205" y="361"/>
                  </a:moveTo>
                  <a:lnTo>
                    <a:pt x="3205" y="389"/>
                  </a:lnTo>
                  <a:lnTo>
                    <a:pt x="3205" y="611"/>
                  </a:lnTo>
                  <a:cubicBezTo>
                    <a:pt x="3205" y="667"/>
                    <a:pt x="3163" y="708"/>
                    <a:pt x="3107" y="708"/>
                  </a:cubicBezTo>
                  <a:lnTo>
                    <a:pt x="1637" y="708"/>
                  </a:lnTo>
                  <a:cubicBezTo>
                    <a:pt x="1582" y="708"/>
                    <a:pt x="1541" y="667"/>
                    <a:pt x="1541" y="611"/>
                  </a:cubicBezTo>
                  <a:lnTo>
                    <a:pt x="1541" y="389"/>
                  </a:lnTo>
                  <a:lnTo>
                    <a:pt x="1541" y="361"/>
                  </a:lnTo>
                  <a:close/>
                  <a:moveTo>
                    <a:pt x="3981" y="361"/>
                  </a:moveTo>
                  <a:cubicBezTo>
                    <a:pt x="4189" y="361"/>
                    <a:pt x="4370" y="541"/>
                    <a:pt x="4370" y="763"/>
                  </a:cubicBezTo>
                  <a:lnTo>
                    <a:pt x="4370" y="4452"/>
                  </a:lnTo>
                  <a:lnTo>
                    <a:pt x="3759" y="4452"/>
                  </a:lnTo>
                  <a:cubicBezTo>
                    <a:pt x="3634" y="4452"/>
                    <a:pt x="3537" y="4577"/>
                    <a:pt x="3579" y="4688"/>
                  </a:cubicBezTo>
                  <a:lnTo>
                    <a:pt x="3815" y="5520"/>
                  </a:lnTo>
                  <a:cubicBezTo>
                    <a:pt x="3648" y="5894"/>
                    <a:pt x="3551" y="6297"/>
                    <a:pt x="3551" y="6713"/>
                  </a:cubicBezTo>
                  <a:cubicBezTo>
                    <a:pt x="3551" y="7004"/>
                    <a:pt x="3606" y="7295"/>
                    <a:pt x="3689" y="7586"/>
                  </a:cubicBezTo>
                  <a:lnTo>
                    <a:pt x="764" y="7586"/>
                  </a:lnTo>
                  <a:cubicBezTo>
                    <a:pt x="555" y="7586"/>
                    <a:pt x="376" y="7406"/>
                    <a:pt x="376" y="7185"/>
                  </a:cubicBezTo>
                  <a:lnTo>
                    <a:pt x="376" y="763"/>
                  </a:lnTo>
                  <a:cubicBezTo>
                    <a:pt x="376" y="541"/>
                    <a:pt x="555" y="361"/>
                    <a:pt x="764" y="361"/>
                  </a:cubicBezTo>
                  <a:lnTo>
                    <a:pt x="1152" y="361"/>
                  </a:lnTo>
                  <a:cubicBezTo>
                    <a:pt x="1166" y="361"/>
                    <a:pt x="1166" y="375"/>
                    <a:pt x="1166" y="389"/>
                  </a:cubicBezTo>
                  <a:lnTo>
                    <a:pt x="1166" y="611"/>
                  </a:lnTo>
                  <a:cubicBezTo>
                    <a:pt x="1166" y="874"/>
                    <a:pt x="1374" y="1083"/>
                    <a:pt x="1637" y="1083"/>
                  </a:cubicBezTo>
                  <a:lnTo>
                    <a:pt x="3107" y="1083"/>
                  </a:lnTo>
                  <a:cubicBezTo>
                    <a:pt x="3371" y="1083"/>
                    <a:pt x="3579" y="874"/>
                    <a:pt x="3579" y="611"/>
                  </a:cubicBezTo>
                  <a:lnTo>
                    <a:pt x="3579" y="389"/>
                  </a:lnTo>
                  <a:cubicBezTo>
                    <a:pt x="3579" y="375"/>
                    <a:pt x="3593" y="361"/>
                    <a:pt x="3593" y="361"/>
                  </a:cubicBezTo>
                  <a:close/>
                  <a:moveTo>
                    <a:pt x="764" y="1"/>
                  </a:moveTo>
                  <a:cubicBezTo>
                    <a:pt x="348" y="1"/>
                    <a:pt x="1" y="334"/>
                    <a:pt x="1" y="763"/>
                  </a:cubicBezTo>
                  <a:lnTo>
                    <a:pt x="1" y="7185"/>
                  </a:lnTo>
                  <a:cubicBezTo>
                    <a:pt x="1" y="7614"/>
                    <a:pt x="348" y="7947"/>
                    <a:pt x="764" y="7947"/>
                  </a:cubicBezTo>
                  <a:lnTo>
                    <a:pt x="3856" y="7947"/>
                  </a:lnTo>
                  <a:cubicBezTo>
                    <a:pt x="4314" y="8849"/>
                    <a:pt x="5243" y="9459"/>
                    <a:pt x="6311" y="9459"/>
                  </a:cubicBezTo>
                  <a:cubicBezTo>
                    <a:pt x="7837" y="9459"/>
                    <a:pt x="9070" y="8224"/>
                    <a:pt x="9070" y="6713"/>
                  </a:cubicBezTo>
                  <a:cubicBezTo>
                    <a:pt x="9070" y="5506"/>
                    <a:pt x="8308" y="4452"/>
                    <a:pt x="7171" y="4091"/>
                  </a:cubicBezTo>
                  <a:cubicBezTo>
                    <a:pt x="7149" y="4082"/>
                    <a:pt x="7127" y="4078"/>
                    <a:pt x="7105" y="4078"/>
                  </a:cubicBezTo>
                  <a:cubicBezTo>
                    <a:pt x="7033" y="4078"/>
                    <a:pt x="6970" y="4128"/>
                    <a:pt x="6949" y="4202"/>
                  </a:cubicBezTo>
                  <a:cubicBezTo>
                    <a:pt x="6907" y="4300"/>
                    <a:pt x="6962" y="4411"/>
                    <a:pt x="7060" y="4439"/>
                  </a:cubicBezTo>
                  <a:cubicBezTo>
                    <a:pt x="8044" y="4757"/>
                    <a:pt x="8696" y="5672"/>
                    <a:pt x="8696" y="6713"/>
                  </a:cubicBezTo>
                  <a:cubicBezTo>
                    <a:pt x="8696" y="8017"/>
                    <a:pt x="7628" y="9098"/>
                    <a:pt x="6311" y="9098"/>
                  </a:cubicBezTo>
                  <a:cubicBezTo>
                    <a:pt x="5007" y="9098"/>
                    <a:pt x="3926" y="8002"/>
                    <a:pt x="3926" y="6713"/>
                  </a:cubicBezTo>
                  <a:cubicBezTo>
                    <a:pt x="3926" y="6325"/>
                    <a:pt x="4009" y="5964"/>
                    <a:pt x="4189" y="5631"/>
                  </a:cubicBezTo>
                  <a:cubicBezTo>
                    <a:pt x="4203" y="5589"/>
                    <a:pt x="4203" y="5534"/>
                    <a:pt x="4189" y="5493"/>
                  </a:cubicBezTo>
                  <a:lnTo>
                    <a:pt x="3995" y="4827"/>
                  </a:lnTo>
                  <a:lnTo>
                    <a:pt x="4771" y="4827"/>
                  </a:lnTo>
                  <a:cubicBezTo>
                    <a:pt x="4813" y="4827"/>
                    <a:pt x="4854" y="4813"/>
                    <a:pt x="4882" y="4785"/>
                  </a:cubicBezTo>
                  <a:cubicBezTo>
                    <a:pt x="5091" y="4633"/>
                    <a:pt x="5326" y="4522"/>
                    <a:pt x="5562" y="4439"/>
                  </a:cubicBezTo>
                  <a:cubicBezTo>
                    <a:pt x="5659" y="4411"/>
                    <a:pt x="5714" y="4300"/>
                    <a:pt x="5686" y="4202"/>
                  </a:cubicBezTo>
                  <a:cubicBezTo>
                    <a:pt x="5664" y="4123"/>
                    <a:pt x="5584" y="4071"/>
                    <a:pt x="5503" y="4071"/>
                  </a:cubicBezTo>
                  <a:cubicBezTo>
                    <a:pt x="5485" y="4071"/>
                    <a:pt x="5468" y="4073"/>
                    <a:pt x="5451" y="4078"/>
                  </a:cubicBezTo>
                  <a:cubicBezTo>
                    <a:pt x="5202" y="4175"/>
                    <a:pt x="4952" y="4286"/>
                    <a:pt x="4743" y="4439"/>
                  </a:cubicBezTo>
                  <a:lnTo>
                    <a:pt x="4743" y="763"/>
                  </a:lnTo>
                  <a:cubicBezTo>
                    <a:pt x="4743" y="334"/>
                    <a:pt x="4397" y="1"/>
                    <a:pt x="3981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00"/>
            <p:cNvSpPr/>
            <p:nvPr/>
          </p:nvSpPr>
          <p:spPr>
            <a:xfrm>
              <a:off x="1865390" y="3011727"/>
              <a:ext cx="66183" cy="17881"/>
            </a:xfrm>
            <a:custGeom>
              <a:rect b="b" l="l" r="r" t="t"/>
              <a:pathLst>
                <a:path extrusionOk="0" h="375" w="1388">
                  <a:moveTo>
                    <a:pt x="195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2"/>
                    <a:pt x="84" y="375"/>
                    <a:pt x="195" y="375"/>
                  </a:cubicBezTo>
                  <a:lnTo>
                    <a:pt x="1193" y="375"/>
                  </a:lnTo>
                  <a:cubicBezTo>
                    <a:pt x="1304" y="375"/>
                    <a:pt x="1388" y="292"/>
                    <a:pt x="1388" y="195"/>
                  </a:cubicBezTo>
                  <a:cubicBezTo>
                    <a:pt x="1388" y="84"/>
                    <a:pt x="1304" y="1"/>
                    <a:pt x="1193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00"/>
            <p:cNvSpPr/>
            <p:nvPr/>
          </p:nvSpPr>
          <p:spPr>
            <a:xfrm>
              <a:off x="2021458" y="2918982"/>
              <a:ext cx="136896" cy="160261"/>
            </a:xfrm>
            <a:custGeom>
              <a:rect b="b" l="l" r="r" t="t"/>
              <a:pathLst>
                <a:path extrusionOk="0" h="3361" w="2871">
                  <a:moveTo>
                    <a:pt x="1055" y="2251"/>
                  </a:moveTo>
                  <a:cubicBezTo>
                    <a:pt x="1262" y="2251"/>
                    <a:pt x="1415" y="2403"/>
                    <a:pt x="1415" y="2612"/>
                  </a:cubicBezTo>
                  <a:lnTo>
                    <a:pt x="1415" y="2625"/>
                  </a:lnTo>
                  <a:cubicBezTo>
                    <a:pt x="1415" y="2819"/>
                    <a:pt x="1262" y="2986"/>
                    <a:pt x="1055" y="2986"/>
                  </a:cubicBezTo>
                  <a:lnTo>
                    <a:pt x="735" y="2986"/>
                  </a:lnTo>
                  <a:cubicBezTo>
                    <a:pt x="528" y="2986"/>
                    <a:pt x="374" y="2819"/>
                    <a:pt x="374" y="2625"/>
                  </a:cubicBezTo>
                  <a:lnTo>
                    <a:pt x="374" y="2612"/>
                  </a:lnTo>
                  <a:cubicBezTo>
                    <a:pt x="374" y="2403"/>
                    <a:pt x="528" y="2251"/>
                    <a:pt x="735" y="2251"/>
                  </a:cubicBezTo>
                  <a:close/>
                  <a:moveTo>
                    <a:pt x="1604" y="1"/>
                  </a:moveTo>
                  <a:cubicBezTo>
                    <a:pt x="1591" y="1"/>
                    <a:pt x="1579" y="2"/>
                    <a:pt x="1567" y="4"/>
                  </a:cubicBezTo>
                  <a:cubicBezTo>
                    <a:pt x="1471" y="32"/>
                    <a:pt x="1415" y="101"/>
                    <a:pt x="1415" y="199"/>
                  </a:cubicBezTo>
                  <a:lnTo>
                    <a:pt x="1415" y="1974"/>
                  </a:lnTo>
                  <a:cubicBezTo>
                    <a:pt x="1317" y="1904"/>
                    <a:pt x="1193" y="1876"/>
                    <a:pt x="1055" y="1876"/>
                  </a:cubicBezTo>
                  <a:lnTo>
                    <a:pt x="735" y="1876"/>
                  </a:lnTo>
                  <a:cubicBezTo>
                    <a:pt x="333" y="1876"/>
                    <a:pt x="1" y="2209"/>
                    <a:pt x="1" y="2612"/>
                  </a:cubicBezTo>
                  <a:lnTo>
                    <a:pt x="1" y="2625"/>
                  </a:lnTo>
                  <a:cubicBezTo>
                    <a:pt x="1" y="3028"/>
                    <a:pt x="333" y="3361"/>
                    <a:pt x="735" y="3361"/>
                  </a:cubicBezTo>
                  <a:lnTo>
                    <a:pt x="1055" y="3361"/>
                  </a:lnTo>
                  <a:cubicBezTo>
                    <a:pt x="1456" y="3361"/>
                    <a:pt x="1789" y="3028"/>
                    <a:pt x="1789" y="2625"/>
                  </a:cubicBezTo>
                  <a:lnTo>
                    <a:pt x="1789" y="2612"/>
                  </a:lnTo>
                  <a:lnTo>
                    <a:pt x="1789" y="615"/>
                  </a:lnTo>
                  <a:cubicBezTo>
                    <a:pt x="1872" y="670"/>
                    <a:pt x="1983" y="726"/>
                    <a:pt x="2108" y="767"/>
                  </a:cubicBezTo>
                  <a:cubicBezTo>
                    <a:pt x="2399" y="850"/>
                    <a:pt x="2469" y="1058"/>
                    <a:pt x="2469" y="1072"/>
                  </a:cubicBezTo>
                  <a:lnTo>
                    <a:pt x="2482" y="1099"/>
                  </a:lnTo>
                  <a:cubicBezTo>
                    <a:pt x="2519" y="1185"/>
                    <a:pt x="2598" y="1227"/>
                    <a:pt x="2683" y="1227"/>
                  </a:cubicBezTo>
                  <a:cubicBezTo>
                    <a:pt x="2695" y="1227"/>
                    <a:pt x="2707" y="1226"/>
                    <a:pt x="2719" y="1225"/>
                  </a:cubicBezTo>
                  <a:cubicBezTo>
                    <a:pt x="2815" y="1183"/>
                    <a:pt x="2871" y="1086"/>
                    <a:pt x="2830" y="989"/>
                  </a:cubicBezTo>
                  <a:lnTo>
                    <a:pt x="2830" y="961"/>
                  </a:lnTo>
                  <a:cubicBezTo>
                    <a:pt x="2787" y="822"/>
                    <a:pt x="2608" y="531"/>
                    <a:pt x="2219" y="406"/>
                  </a:cubicBezTo>
                  <a:cubicBezTo>
                    <a:pt x="1914" y="310"/>
                    <a:pt x="1776" y="115"/>
                    <a:pt x="1761" y="88"/>
                  </a:cubicBezTo>
                  <a:cubicBezTo>
                    <a:pt x="1727" y="30"/>
                    <a:pt x="1664" y="1"/>
                    <a:pt x="16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00"/>
            <p:cNvSpPr/>
            <p:nvPr/>
          </p:nvSpPr>
          <p:spPr>
            <a:xfrm>
              <a:off x="1821759" y="2757144"/>
              <a:ext cx="54263" cy="54930"/>
            </a:xfrm>
            <a:custGeom>
              <a:rect b="b" l="l" r="r" t="t"/>
              <a:pathLst>
                <a:path extrusionOk="0" h="1152" w="1138">
                  <a:moveTo>
                    <a:pt x="777" y="375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5"/>
                  </a:lnTo>
                  <a:close/>
                  <a:moveTo>
                    <a:pt x="361" y="0"/>
                  </a:moveTo>
                  <a:cubicBezTo>
                    <a:pt x="152" y="0"/>
                    <a:pt x="0" y="167"/>
                    <a:pt x="0" y="361"/>
                  </a:cubicBezTo>
                  <a:lnTo>
                    <a:pt x="0" y="777"/>
                  </a:lnTo>
                  <a:cubicBezTo>
                    <a:pt x="0" y="985"/>
                    <a:pt x="152" y="1152"/>
                    <a:pt x="361" y="1152"/>
                  </a:cubicBezTo>
                  <a:lnTo>
                    <a:pt x="777" y="1152"/>
                  </a:lnTo>
                  <a:cubicBezTo>
                    <a:pt x="971" y="1152"/>
                    <a:pt x="1138" y="985"/>
                    <a:pt x="1138" y="777"/>
                  </a:cubicBezTo>
                  <a:lnTo>
                    <a:pt x="1138" y="361"/>
                  </a:lnTo>
                  <a:cubicBezTo>
                    <a:pt x="1138" y="167"/>
                    <a:pt x="971" y="0"/>
                    <a:pt x="777" y="0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00"/>
            <p:cNvSpPr/>
            <p:nvPr/>
          </p:nvSpPr>
          <p:spPr>
            <a:xfrm>
              <a:off x="1821759" y="2825904"/>
              <a:ext cx="54263" cy="54978"/>
            </a:xfrm>
            <a:custGeom>
              <a:rect b="b" l="l" r="r" t="t"/>
              <a:pathLst>
                <a:path extrusionOk="0" h="1153" w="1138">
                  <a:moveTo>
                    <a:pt x="777" y="376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6"/>
                  </a:lnTo>
                  <a:close/>
                  <a:moveTo>
                    <a:pt x="361" y="1"/>
                  </a:moveTo>
                  <a:cubicBezTo>
                    <a:pt x="152" y="1"/>
                    <a:pt x="0" y="167"/>
                    <a:pt x="0" y="376"/>
                  </a:cubicBezTo>
                  <a:lnTo>
                    <a:pt x="0" y="792"/>
                  </a:lnTo>
                  <a:cubicBezTo>
                    <a:pt x="0" y="986"/>
                    <a:pt x="152" y="1152"/>
                    <a:pt x="361" y="1152"/>
                  </a:cubicBezTo>
                  <a:lnTo>
                    <a:pt x="777" y="1152"/>
                  </a:lnTo>
                  <a:cubicBezTo>
                    <a:pt x="971" y="1152"/>
                    <a:pt x="1138" y="986"/>
                    <a:pt x="1138" y="792"/>
                  </a:cubicBezTo>
                  <a:lnTo>
                    <a:pt x="1138" y="376"/>
                  </a:lnTo>
                  <a:cubicBezTo>
                    <a:pt x="1138" y="167"/>
                    <a:pt x="971" y="1"/>
                    <a:pt x="777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00"/>
            <p:cNvSpPr/>
            <p:nvPr/>
          </p:nvSpPr>
          <p:spPr>
            <a:xfrm>
              <a:off x="1821759" y="2894664"/>
              <a:ext cx="54263" cy="54263"/>
            </a:xfrm>
            <a:custGeom>
              <a:rect b="b" l="l" r="r" t="t"/>
              <a:pathLst>
                <a:path extrusionOk="0" h="1138" w="1138">
                  <a:moveTo>
                    <a:pt x="777" y="376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6"/>
                  </a:lnTo>
                  <a:close/>
                  <a:moveTo>
                    <a:pt x="361" y="1"/>
                  </a:moveTo>
                  <a:cubicBezTo>
                    <a:pt x="152" y="1"/>
                    <a:pt x="0" y="167"/>
                    <a:pt x="0" y="361"/>
                  </a:cubicBezTo>
                  <a:lnTo>
                    <a:pt x="0" y="777"/>
                  </a:lnTo>
                  <a:cubicBezTo>
                    <a:pt x="0" y="986"/>
                    <a:pt x="152" y="1138"/>
                    <a:pt x="361" y="1138"/>
                  </a:cubicBezTo>
                  <a:lnTo>
                    <a:pt x="777" y="1138"/>
                  </a:lnTo>
                  <a:cubicBezTo>
                    <a:pt x="971" y="1138"/>
                    <a:pt x="1138" y="986"/>
                    <a:pt x="1138" y="777"/>
                  </a:cubicBezTo>
                  <a:lnTo>
                    <a:pt x="1138" y="361"/>
                  </a:lnTo>
                  <a:cubicBezTo>
                    <a:pt x="1138" y="167"/>
                    <a:pt x="971" y="1"/>
                    <a:pt x="777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00"/>
            <p:cNvSpPr/>
            <p:nvPr/>
          </p:nvSpPr>
          <p:spPr>
            <a:xfrm>
              <a:off x="1890519" y="2894664"/>
              <a:ext cx="54930" cy="54263"/>
            </a:xfrm>
            <a:custGeom>
              <a:rect b="b" l="l" r="r" t="t"/>
              <a:pathLst>
                <a:path extrusionOk="0" h="1138" w="1152">
                  <a:moveTo>
                    <a:pt x="777" y="376"/>
                  </a:moveTo>
                  <a:lnTo>
                    <a:pt x="777" y="777"/>
                  </a:lnTo>
                  <a:lnTo>
                    <a:pt x="375" y="777"/>
                  </a:lnTo>
                  <a:lnTo>
                    <a:pt x="375" y="376"/>
                  </a:lnTo>
                  <a:close/>
                  <a:moveTo>
                    <a:pt x="375" y="1"/>
                  </a:moveTo>
                  <a:cubicBezTo>
                    <a:pt x="167" y="1"/>
                    <a:pt x="1" y="167"/>
                    <a:pt x="1" y="361"/>
                  </a:cubicBezTo>
                  <a:lnTo>
                    <a:pt x="1" y="777"/>
                  </a:lnTo>
                  <a:cubicBezTo>
                    <a:pt x="1" y="986"/>
                    <a:pt x="167" y="1138"/>
                    <a:pt x="375" y="1138"/>
                  </a:cubicBezTo>
                  <a:lnTo>
                    <a:pt x="791" y="1138"/>
                  </a:lnTo>
                  <a:cubicBezTo>
                    <a:pt x="985" y="1138"/>
                    <a:pt x="1151" y="986"/>
                    <a:pt x="1151" y="777"/>
                  </a:cubicBezTo>
                  <a:lnTo>
                    <a:pt x="1151" y="361"/>
                  </a:lnTo>
                  <a:cubicBezTo>
                    <a:pt x="1151" y="167"/>
                    <a:pt x="985" y="1"/>
                    <a:pt x="791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00"/>
            <p:cNvSpPr/>
            <p:nvPr/>
          </p:nvSpPr>
          <p:spPr>
            <a:xfrm>
              <a:off x="1890519" y="2757144"/>
              <a:ext cx="89977" cy="123736"/>
            </a:xfrm>
            <a:custGeom>
              <a:rect b="b" l="l" r="r" t="t"/>
              <a:pathLst>
                <a:path extrusionOk="0" h="2595" w="1887">
                  <a:moveTo>
                    <a:pt x="1512" y="375"/>
                  </a:moveTo>
                  <a:lnTo>
                    <a:pt x="1512" y="2219"/>
                  </a:lnTo>
                  <a:lnTo>
                    <a:pt x="375" y="2219"/>
                  </a:lnTo>
                  <a:lnTo>
                    <a:pt x="375" y="375"/>
                  </a:lnTo>
                  <a:close/>
                  <a:moveTo>
                    <a:pt x="375" y="0"/>
                  </a:moveTo>
                  <a:cubicBezTo>
                    <a:pt x="167" y="0"/>
                    <a:pt x="1" y="167"/>
                    <a:pt x="1" y="361"/>
                  </a:cubicBezTo>
                  <a:lnTo>
                    <a:pt x="1" y="2234"/>
                  </a:lnTo>
                  <a:cubicBezTo>
                    <a:pt x="1" y="2428"/>
                    <a:pt x="167" y="2594"/>
                    <a:pt x="375" y="2594"/>
                  </a:cubicBezTo>
                  <a:lnTo>
                    <a:pt x="1512" y="2594"/>
                  </a:lnTo>
                  <a:cubicBezTo>
                    <a:pt x="1720" y="2594"/>
                    <a:pt x="1887" y="2428"/>
                    <a:pt x="1887" y="2234"/>
                  </a:cubicBezTo>
                  <a:lnTo>
                    <a:pt x="1887" y="361"/>
                  </a:lnTo>
                  <a:cubicBezTo>
                    <a:pt x="1887" y="167"/>
                    <a:pt x="1720" y="0"/>
                    <a:pt x="1512" y="0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00"/>
            <p:cNvSpPr/>
            <p:nvPr/>
          </p:nvSpPr>
          <p:spPr>
            <a:xfrm>
              <a:off x="2078965" y="2874636"/>
              <a:ext cx="19884" cy="17499"/>
            </a:xfrm>
            <a:custGeom>
              <a:rect b="b" l="l" r="r" t="t"/>
              <a:pathLst>
                <a:path extrusionOk="0" h="367" w="417">
                  <a:moveTo>
                    <a:pt x="215" y="0"/>
                  </a:moveTo>
                  <a:cubicBezTo>
                    <a:pt x="179" y="0"/>
                    <a:pt x="143" y="11"/>
                    <a:pt x="111" y="32"/>
                  </a:cubicBezTo>
                  <a:cubicBezTo>
                    <a:pt x="28" y="88"/>
                    <a:pt x="1" y="199"/>
                    <a:pt x="56" y="282"/>
                  </a:cubicBezTo>
                  <a:cubicBezTo>
                    <a:pt x="92" y="336"/>
                    <a:pt x="157" y="366"/>
                    <a:pt x="221" y="366"/>
                  </a:cubicBezTo>
                  <a:cubicBezTo>
                    <a:pt x="256" y="366"/>
                    <a:pt x="291" y="357"/>
                    <a:pt x="320" y="338"/>
                  </a:cubicBezTo>
                  <a:cubicBezTo>
                    <a:pt x="403" y="282"/>
                    <a:pt x="417" y="171"/>
                    <a:pt x="361" y="88"/>
                  </a:cubicBezTo>
                  <a:cubicBezTo>
                    <a:pt x="327" y="28"/>
                    <a:pt x="272" y="0"/>
                    <a:pt x="215" y="0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3" name="Google Shape;1983;p100"/>
          <p:cNvGrpSpPr/>
          <p:nvPr/>
        </p:nvGrpSpPr>
        <p:grpSpPr>
          <a:xfrm>
            <a:off x="1711730" y="3598782"/>
            <a:ext cx="451745" cy="451037"/>
            <a:chOff x="2512742" y="2686382"/>
            <a:chExt cx="451745" cy="451037"/>
          </a:xfrm>
        </p:grpSpPr>
        <p:sp>
          <p:nvSpPr>
            <p:cNvPr id="1984" name="Google Shape;1984;p100"/>
            <p:cNvSpPr/>
            <p:nvPr/>
          </p:nvSpPr>
          <p:spPr>
            <a:xfrm>
              <a:off x="2512742" y="2800345"/>
              <a:ext cx="101278" cy="116870"/>
            </a:xfrm>
            <a:custGeom>
              <a:rect b="b" l="l" r="r" t="t"/>
              <a:pathLst>
                <a:path extrusionOk="0" h="2451" w="2124">
                  <a:moveTo>
                    <a:pt x="792" y="1674"/>
                  </a:moveTo>
                  <a:cubicBezTo>
                    <a:pt x="903" y="1674"/>
                    <a:pt x="999" y="1771"/>
                    <a:pt x="999" y="1882"/>
                  </a:cubicBezTo>
                  <a:cubicBezTo>
                    <a:pt x="999" y="1993"/>
                    <a:pt x="903" y="2076"/>
                    <a:pt x="792" y="2076"/>
                  </a:cubicBezTo>
                  <a:lnTo>
                    <a:pt x="583" y="2076"/>
                  </a:lnTo>
                  <a:cubicBezTo>
                    <a:pt x="472" y="2076"/>
                    <a:pt x="376" y="1993"/>
                    <a:pt x="376" y="1882"/>
                  </a:cubicBezTo>
                  <a:cubicBezTo>
                    <a:pt x="376" y="1771"/>
                    <a:pt x="472" y="1674"/>
                    <a:pt x="583" y="1674"/>
                  </a:cubicBezTo>
                  <a:close/>
                  <a:moveTo>
                    <a:pt x="1177" y="1"/>
                  </a:moveTo>
                  <a:cubicBezTo>
                    <a:pt x="1160" y="1"/>
                    <a:pt x="1142" y="4"/>
                    <a:pt x="1125" y="10"/>
                  </a:cubicBezTo>
                  <a:cubicBezTo>
                    <a:pt x="1055" y="24"/>
                    <a:pt x="999" y="107"/>
                    <a:pt x="999" y="190"/>
                  </a:cubicBezTo>
                  <a:lnTo>
                    <a:pt x="999" y="1341"/>
                  </a:lnTo>
                  <a:cubicBezTo>
                    <a:pt x="931" y="1313"/>
                    <a:pt x="861" y="1300"/>
                    <a:pt x="792" y="1300"/>
                  </a:cubicBezTo>
                  <a:lnTo>
                    <a:pt x="583" y="1300"/>
                  </a:lnTo>
                  <a:cubicBezTo>
                    <a:pt x="278" y="1300"/>
                    <a:pt x="15" y="1549"/>
                    <a:pt x="1" y="1855"/>
                  </a:cubicBezTo>
                  <a:cubicBezTo>
                    <a:pt x="1" y="2187"/>
                    <a:pt x="250" y="2450"/>
                    <a:pt x="583" y="2450"/>
                  </a:cubicBezTo>
                  <a:lnTo>
                    <a:pt x="792" y="2450"/>
                  </a:lnTo>
                  <a:cubicBezTo>
                    <a:pt x="1110" y="2450"/>
                    <a:pt x="1360" y="2187"/>
                    <a:pt x="1360" y="1882"/>
                  </a:cubicBezTo>
                  <a:lnTo>
                    <a:pt x="1360" y="579"/>
                  </a:lnTo>
                  <a:cubicBezTo>
                    <a:pt x="1402" y="606"/>
                    <a:pt x="1458" y="620"/>
                    <a:pt x="1513" y="647"/>
                  </a:cubicBezTo>
                  <a:cubicBezTo>
                    <a:pt x="1679" y="690"/>
                    <a:pt x="1720" y="814"/>
                    <a:pt x="1720" y="814"/>
                  </a:cubicBezTo>
                  <a:cubicBezTo>
                    <a:pt x="1720" y="814"/>
                    <a:pt x="1735" y="828"/>
                    <a:pt x="1735" y="842"/>
                  </a:cubicBezTo>
                  <a:cubicBezTo>
                    <a:pt x="1768" y="919"/>
                    <a:pt x="1836" y="961"/>
                    <a:pt x="1904" y="961"/>
                  </a:cubicBezTo>
                  <a:cubicBezTo>
                    <a:pt x="1922" y="961"/>
                    <a:pt x="1940" y="958"/>
                    <a:pt x="1957" y="953"/>
                  </a:cubicBezTo>
                  <a:lnTo>
                    <a:pt x="1970" y="953"/>
                  </a:lnTo>
                  <a:cubicBezTo>
                    <a:pt x="2068" y="925"/>
                    <a:pt x="2123" y="814"/>
                    <a:pt x="2081" y="717"/>
                  </a:cubicBezTo>
                  <a:cubicBezTo>
                    <a:pt x="2081" y="703"/>
                    <a:pt x="2053" y="620"/>
                    <a:pt x="1985" y="537"/>
                  </a:cubicBezTo>
                  <a:cubicBezTo>
                    <a:pt x="1901" y="426"/>
                    <a:pt x="1776" y="342"/>
                    <a:pt x="1624" y="287"/>
                  </a:cubicBezTo>
                  <a:cubicBezTo>
                    <a:pt x="1430" y="231"/>
                    <a:pt x="1347" y="107"/>
                    <a:pt x="1332" y="93"/>
                  </a:cubicBezTo>
                  <a:cubicBezTo>
                    <a:pt x="1300" y="39"/>
                    <a:pt x="1241" y="1"/>
                    <a:pt x="1177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00"/>
            <p:cNvSpPr/>
            <p:nvPr/>
          </p:nvSpPr>
          <p:spPr>
            <a:xfrm>
              <a:off x="2815628" y="2957129"/>
              <a:ext cx="126359" cy="147863"/>
            </a:xfrm>
            <a:custGeom>
              <a:rect b="b" l="l" r="r" t="t"/>
              <a:pathLst>
                <a:path extrusionOk="0" h="3101" w="2650">
                  <a:moveTo>
                    <a:pt x="986" y="2075"/>
                  </a:moveTo>
                  <a:cubicBezTo>
                    <a:pt x="1165" y="2075"/>
                    <a:pt x="1304" y="2228"/>
                    <a:pt x="1304" y="2407"/>
                  </a:cubicBezTo>
                  <a:cubicBezTo>
                    <a:pt x="1304" y="2588"/>
                    <a:pt x="1165" y="2727"/>
                    <a:pt x="986" y="2727"/>
                  </a:cubicBezTo>
                  <a:lnTo>
                    <a:pt x="708" y="2727"/>
                  </a:lnTo>
                  <a:cubicBezTo>
                    <a:pt x="527" y="2727"/>
                    <a:pt x="375" y="2588"/>
                    <a:pt x="375" y="2407"/>
                  </a:cubicBezTo>
                  <a:cubicBezTo>
                    <a:pt x="375" y="2228"/>
                    <a:pt x="527" y="2075"/>
                    <a:pt x="708" y="2075"/>
                  </a:cubicBezTo>
                  <a:close/>
                  <a:moveTo>
                    <a:pt x="1496" y="0"/>
                  </a:moveTo>
                  <a:cubicBezTo>
                    <a:pt x="1478" y="0"/>
                    <a:pt x="1461" y="3"/>
                    <a:pt x="1443" y="9"/>
                  </a:cubicBezTo>
                  <a:cubicBezTo>
                    <a:pt x="1359" y="22"/>
                    <a:pt x="1304" y="105"/>
                    <a:pt x="1304" y="189"/>
                  </a:cubicBezTo>
                  <a:lnTo>
                    <a:pt x="1304" y="1797"/>
                  </a:lnTo>
                  <a:cubicBezTo>
                    <a:pt x="1207" y="1742"/>
                    <a:pt x="1096" y="1714"/>
                    <a:pt x="986" y="1714"/>
                  </a:cubicBezTo>
                  <a:lnTo>
                    <a:pt x="722" y="1714"/>
                  </a:lnTo>
                  <a:cubicBezTo>
                    <a:pt x="333" y="1714"/>
                    <a:pt x="15" y="2006"/>
                    <a:pt x="15" y="2394"/>
                  </a:cubicBezTo>
                  <a:cubicBezTo>
                    <a:pt x="0" y="2782"/>
                    <a:pt x="320" y="3101"/>
                    <a:pt x="708" y="3101"/>
                  </a:cubicBezTo>
                  <a:lnTo>
                    <a:pt x="986" y="3101"/>
                  </a:lnTo>
                  <a:cubicBezTo>
                    <a:pt x="1374" y="3101"/>
                    <a:pt x="1679" y="2782"/>
                    <a:pt x="1679" y="2407"/>
                  </a:cubicBezTo>
                  <a:lnTo>
                    <a:pt x="1679" y="605"/>
                  </a:lnTo>
                  <a:cubicBezTo>
                    <a:pt x="1762" y="647"/>
                    <a:pt x="1845" y="688"/>
                    <a:pt x="1956" y="730"/>
                  </a:cubicBezTo>
                  <a:cubicBezTo>
                    <a:pt x="2206" y="813"/>
                    <a:pt x="2275" y="993"/>
                    <a:pt x="2275" y="993"/>
                  </a:cubicBezTo>
                  <a:cubicBezTo>
                    <a:pt x="2298" y="1074"/>
                    <a:pt x="2368" y="1125"/>
                    <a:pt x="2446" y="1125"/>
                  </a:cubicBezTo>
                  <a:cubicBezTo>
                    <a:pt x="2463" y="1125"/>
                    <a:pt x="2480" y="1123"/>
                    <a:pt x="2497" y="1118"/>
                  </a:cubicBezTo>
                  <a:cubicBezTo>
                    <a:pt x="2594" y="1091"/>
                    <a:pt x="2650" y="993"/>
                    <a:pt x="2622" y="896"/>
                  </a:cubicBezTo>
                  <a:cubicBezTo>
                    <a:pt x="2594" y="758"/>
                    <a:pt x="2428" y="480"/>
                    <a:pt x="2067" y="369"/>
                  </a:cubicBezTo>
                  <a:cubicBezTo>
                    <a:pt x="1790" y="286"/>
                    <a:pt x="1665" y="105"/>
                    <a:pt x="1651" y="92"/>
                  </a:cubicBezTo>
                  <a:cubicBezTo>
                    <a:pt x="1618" y="37"/>
                    <a:pt x="1560" y="0"/>
                    <a:pt x="1496" y="0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00"/>
            <p:cNvSpPr/>
            <p:nvPr/>
          </p:nvSpPr>
          <p:spPr>
            <a:xfrm>
              <a:off x="2518035" y="3003048"/>
              <a:ext cx="62893" cy="85447"/>
            </a:xfrm>
            <a:custGeom>
              <a:rect b="b" l="l" r="r" t="t"/>
              <a:pathLst>
                <a:path extrusionOk="0" h="1792" w="1319">
                  <a:moveTo>
                    <a:pt x="175" y="1"/>
                  </a:moveTo>
                  <a:cubicBezTo>
                    <a:pt x="87" y="1"/>
                    <a:pt x="14" y="80"/>
                    <a:pt x="1" y="183"/>
                  </a:cubicBezTo>
                  <a:cubicBezTo>
                    <a:pt x="1" y="183"/>
                    <a:pt x="1" y="460"/>
                    <a:pt x="126" y="793"/>
                  </a:cubicBezTo>
                  <a:cubicBezTo>
                    <a:pt x="293" y="1237"/>
                    <a:pt x="598" y="1583"/>
                    <a:pt x="1027" y="1777"/>
                  </a:cubicBezTo>
                  <a:cubicBezTo>
                    <a:pt x="1055" y="1792"/>
                    <a:pt x="1083" y="1792"/>
                    <a:pt x="1110" y="1792"/>
                  </a:cubicBezTo>
                  <a:cubicBezTo>
                    <a:pt x="1180" y="1792"/>
                    <a:pt x="1249" y="1750"/>
                    <a:pt x="1277" y="1681"/>
                  </a:cubicBezTo>
                  <a:cubicBezTo>
                    <a:pt x="1319" y="1598"/>
                    <a:pt x="1277" y="1487"/>
                    <a:pt x="1180" y="1444"/>
                  </a:cubicBezTo>
                  <a:cubicBezTo>
                    <a:pt x="376" y="1056"/>
                    <a:pt x="376" y="224"/>
                    <a:pt x="376" y="183"/>
                  </a:cubicBezTo>
                  <a:cubicBezTo>
                    <a:pt x="376" y="85"/>
                    <a:pt x="306" y="2"/>
                    <a:pt x="195" y="2"/>
                  </a:cubicBezTo>
                  <a:cubicBezTo>
                    <a:pt x="188" y="1"/>
                    <a:pt x="181" y="1"/>
                    <a:pt x="175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00"/>
            <p:cNvSpPr/>
            <p:nvPr/>
          </p:nvSpPr>
          <p:spPr>
            <a:xfrm>
              <a:off x="2881098" y="3073620"/>
              <a:ext cx="55598" cy="63799"/>
            </a:xfrm>
            <a:custGeom>
              <a:rect b="b" l="l" r="r" t="t"/>
              <a:pathLst>
                <a:path extrusionOk="0" h="1338" w="1166">
                  <a:moveTo>
                    <a:pt x="963" y="0"/>
                  </a:moveTo>
                  <a:cubicBezTo>
                    <a:pt x="874" y="0"/>
                    <a:pt x="803" y="62"/>
                    <a:pt x="791" y="145"/>
                  </a:cubicBezTo>
                  <a:cubicBezTo>
                    <a:pt x="777" y="159"/>
                    <a:pt x="639" y="796"/>
                    <a:pt x="140" y="991"/>
                  </a:cubicBezTo>
                  <a:cubicBezTo>
                    <a:pt x="42" y="1018"/>
                    <a:pt x="1" y="1129"/>
                    <a:pt x="29" y="1227"/>
                  </a:cubicBezTo>
                  <a:cubicBezTo>
                    <a:pt x="56" y="1296"/>
                    <a:pt x="140" y="1338"/>
                    <a:pt x="208" y="1338"/>
                  </a:cubicBezTo>
                  <a:lnTo>
                    <a:pt x="278" y="1338"/>
                  </a:lnTo>
                  <a:cubicBezTo>
                    <a:pt x="957" y="1074"/>
                    <a:pt x="1138" y="256"/>
                    <a:pt x="1151" y="228"/>
                  </a:cubicBezTo>
                  <a:cubicBezTo>
                    <a:pt x="1166" y="131"/>
                    <a:pt x="1110" y="34"/>
                    <a:pt x="1013" y="7"/>
                  </a:cubicBezTo>
                  <a:cubicBezTo>
                    <a:pt x="996" y="2"/>
                    <a:pt x="979" y="0"/>
                    <a:pt x="963" y="0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00"/>
            <p:cNvSpPr/>
            <p:nvPr/>
          </p:nvSpPr>
          <p:spPr>
            <a:xfrm>
              <a:off x="2556420" y="2686382"/>
              <a:ext cx="408067" cy="372353"/>
            </a:xfrm>
            <a:custGeom>
              <a:rect b="b" l="l" r="r" t="t"/>
              <a:pathLst>
                <a:path extrusionOk="0" h="7809" w="8558">
                  <a:moveTo>
                    <a:pt x="6810" y="361"/>
                  </a:moveTo>
                  <a:cubicBezTo>
                    <a:pt x="7572" y="361"/>
                    <a:pt x="8182" y="985"/>
                    <a:pt x="8182" y="1748"/>
                  </a:cubicBezTo>
                  <a:lnTo>
                    <a:pt x="8182" y="1873"/>
                  </a:lnTo>
                  <a:cubicBezTo>
                    <a:pt x="8182" y="2636"/>
                    <a:pt x="7572" y="3246"/>
                    <a:pt x="6810" y="3246"/>
                  </a:cubicBezTo>
                  <a:lnTo>
                    <a:pt x="6684" y="3246"/>
                  </a:lnTo>
                  <a:cubicBezTo>
                    <a:pt x="5784" y="3246"/>
                    <a:pt x="5214" y="2442"/>
                    <a:pt x="5312" y="1595"/>
                  </a:cubicBezTo>
                  <a:cubicBezTo>
                    <a:pt x="5381" y="902"/>
                    <a:pt x="5978" y="361"/>
                    <a:pt x="6684" y="361"/>
                  </a:cubicBezTo>
                  <a:close/>
                  <a:moveTo>
                    <a:pt x="4798" y="5271"/>
                  </a:moveTo>
                  <a:cubicBezTo>
                    <a:pt x="5159" y="5271"/>
                    <a:pt x="5464" y="5561"/>
                    <a:pt x="5464" y="5922"/>
                  </a:cubicBezTo>
                  <a:cubicBezTo>
                    <a:pt x="5464" y="6283"/>
                    <a:pt x="5159" y="6574"/>
                    <a:pt x="4798" y="6574"/>
                  </a:cubicBezTo>
                  <a:lnTo>
                    <a:pt x="4341" y="6574"/>
                  </a:lnTo>
                  <a:cubicBezTo>
                    <a:pt x="3981" y="6574"/>
                    <a:pt x="3689" y="6283"/>
                    <a:pt x="3689" y="5922"/>
                  </a:cubicBezTo>
                  <a:cubicBezTo>
                    <a:pt x="3689" y="5561"/>
                    <a:pt x="3981" y="5271"/>
                    <a:pt x="4341" y="5271"/>
                  </a:cubicBezTo>
                  <a:close/>
                  <a:moveTo>
                    <a:pt x="1485" y="6131"/>
                  </a:moveTo>
                  <a:cubicBezTo>
                    <a:pt x="1845" y="6131"/>
                    <a:pt x="2136" y="6421"/>
                    <a:pt x="2136" y="6782"/>
                  </a:cubicBezTo>
                  <a:cubicBezTo>
                    <a:pt x="2136" y="7142"/>
                    <a:pt x="1845" y="7434"/>
                    <a:pt x="1485" y="7434"/>
                  </a:cubicBezTo>
                  <a:lnTo>
                    <a:pt x="1026" y="7434"/>
                  </a:lnTo>
                  <a:cubicBezTo>
                    <a:pt x="666" y="7434"/>
                    <a:pt x="361" y="7142"/>
                    <a:pt x="361" y="6782"/>
                  </a:cubicBezTo>
                  <a:cubicBezTo>
                    <a:pt x="361" y="6421"/>
                    <a:pt x="666" y="6131"/>
                    <a:pt x="1026" y="6131"/>
                  </a:cubicBezTo>
                  <a:close/>
                  <a:moveTo>
                    <a:pt x="6684" y="1"/>
                  </a:moveTo>
                  <a:cubicBezTo>
                    <a:pt x="5825" y="1"/>
                    <a:pt x="5118" y="611"/>
                    <a:pt x="4965" y="1429"/>
                  </a:cubicBezTo>
                  <a:lnTo>
                    <a:pt x="4397" y="1595"/>
                  </a:lnTo>
                  <a:cubicBezTo>
                    <a:pt x="4299" y="1623"/>
                    <a:pt x="4244" y="1721"/>
                    <a:pt x="4271" y="1817"/>
                  </a:cubicBezTo>
                  <a:cubicBezTo>
                    <a:pt x="4294" y="1898"/>
                    <a:pt x="4374" y="1950"/>
                    <a:pt x="4456" y="1950"/>
                  </a:cubicBezTo>
                  <a:cubicBezTo>
                    <a:pt x="4473" y="1950"/>
                    <a:pt x="4491" y="1947"/>
                    <a:pt x="4508" y="1942"/>
                  </a:cubicBezTo>
                  <a:lnTo>
                    <a:pt x="4937" y="1817"/>
                  </a:lnTo>
                  <a:cubicBezTo>
                    <a:pt x="4937" y="2220"/>
                    <a:pt x="5048" y="2608"/>
                    <a:pt x="5284" y="2927"/>
                  </a:cubicBezTo>
                  <a:lnTo>
                    <a:pt x="2511" y="3745"/>
                  </a:lnTo>
                  <a:lnTo>
                    <a:pt x="2511" y="2525"/>
                  </a:lnTo>
                  <a:lnTo>
                    <a:pt x="2955" y="2386"/>
                  </a:lnTo>
                  <a:cubicBezTo>
                    <a:pt x="3051" y="2358"/>
                    <a:pt x="3107" y="2261"/>
                    <a:pt x="3079" y="2164"/>
                  </a:cubicBezTo>
                  <a:cubicBezTo>
                    <a:pt x="3056" y="2084"/>
                    <a:pt x="2986" y="2032"/>
                    <a:pt x="2907" y="2032"/>
                  </a:cubicBezTo>
                  <a:cubicBezTo>
                    <a:pt x="2891" y="2032"/>
                    <a:pt x="2874" y="2034"/>
                    <a:pt x="2857" y="2039"/>
                  </a:cubicBezTo>
                  <a:lnTo>
                    <a:pt x="2274" y="2205"/>
                  </a:lnTo>
                  <a:cubicBezTo>
                    <a:pt x="2191" y="2220"/>
                    <a:pt x="2136" y="2303"/>
                    <a:pt x="2136" y="2386"/>
                  </a:cubicBezTo>
                  <a:lnTo>
                    <a:pt x="2136" y="5992"/>
                  </a:lnTo>
                  <a:cubicBezTo>
                    <a:pt x="1969" y="5853"/>
                    <a:pt x="1734" y="5756"/>
                    <a:pt x="1485" y="5756"/>
                  </a:cubicBezTo>
                  <a:lnTo>
                    <a:pt x="1026" y="5756"/>
                  </a:lnTo>
                  <a:cubicBezTo>
                    <a:pt x="458" y="5756"/>
                    <a:pt x="0" y="6214"/>
                    <a:pt x="0" y="6782"/>
                  </a:cubicBezTo>
                  <a:cubicBezTo>
                    <a:pt x="0" y="7351"/>
                    <a:pt x="458" y="7808"/>
                    <a:pt x="1026" y="7808"/>
                  </a:cubicBezTo>
                  <a:lnTo>
                    <a:pt x="1485" y="7808"/>
                  </a:lnTo>
                  <a:cubicBezTo>
                    <a:pt x="2053" y="7808"/>
                    <a:pt x="2511" y="7351"/>
                    <a:pt x="2511" y="6782"/>
                  </a:cubicBezTo>
                  <a:lnTo>
                    <a:pt x="2511" y="4134"/>
                  </a:lnTo>
                  <a:lnTo>
                    <a:pt x="5464" y="3259"/>
                  </a:lnTo>
                  <a:lnTo>
                    <a:pt x="5464" y="5132"/>
                  </a:lnTo>
                  <a:cubicBezTo>
                    <a:pt x="5284" y="4993"/>
                    <a:pt x="5048" y="4896"/>
                    <a:pt x="4798" y="4896"/>
                  </a:cubicBezTo>
                  <a:lnTo>
                    <a:pt x="4341" y="4896"/>
                  </a:lnTo>
                  <a:cubicBezTo>
                    <a:pt x="3772" y="4896"/>
                    <a:pt x="3315" y="5354"/>
                    <a:pt x="3315" y="5922"/>
                  </a:cubicBezTo>
                  <a:cubicBezTo>
                    <a:pt x="3315" y="6491"/>
                    <a:pt x="3772" y="6948"/>
                    <a:pt x="4341" y="6948"/>
                  </a:cubicBezTo>
                  <a:lnTo>
                    <a:pt x="4798" y="6948"/>
                  </a:lnTo>
                  <a:cubicBezTo>
                    <a:pt x="5368" y="6948"/>
                    <a:pt x="5825" y="6491"/>
                    <a:pt x="5825" y="5922"/>
                  </a:cubicBezTo>
                  <a:lnTo>
                    <a:pt x="5825" y="3398"/>
                  </a:lnTo>
                  <a:cubicBezTo>
                    <a:pt x="6089" y="3537"/>
                    <a:pt x="6379" y="3620"/>
                    <a:pt x="6684" y="3620"/>
                  </a:cubicBezTo>
                  <a:lnTo>
                    <a:pt x="6810" y="3620"/>
                  </a:lnTo>
                  <a:cubicBezTo>
                    <a:pt x="7766" y="3620"/>
                    <a:pt x="8557" y="2830"/>
                    <a:pt x="8557" y="1873"/>
                  </a:cubicBezTo>
                  <a:lnTo>
                    <a:pt x="8557" y="1748"/>
                  </a:lnTo>
                  <a:cubicBezTo>
                    <a:pt x="8557" y="778"/>
                    <a:pt x="7766" y="1"/>
                    <a:pt x="6810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00"/>
            <p:cNvSpPr/>
            <p:nvPr/>
          </p:nvSpPr>
          <p:spPr>
            <a:xfrm>
              <a:off x="2845383" y="2732110"/>
              <a:ext cx="78724" cy="81156"/>
            </a:xfrm>
            <a:custGeom>
              <a:rect b="b" l="l" r="r" t="t"/>
              <a:pathLst>
                <a:path extrusionOk="0" h="1702" w="1651">
                  <a:moveTo>
                    <a:pt x="401" y="368"/>
                  </a:moveTo>
                  <a:cubicBezTo>
                    <a:pt x="407" y="368"/>
                    <a:pt x="413" y="369"/>
                    <a:pt x="417" y="373"/>
                  </a:cubicBezTo>
                  <a:lnTo>
                    <a:pt x="1194" y="817"/>
                  </a:lnTo>
                  <a:cubicBezTo>
                    <a:pt x="1221" y="845"/>
                    <a:pt x="1221" y="858"/>
                    <a:pt x="1194" y="886"/>
                  </a:cubicBezTo>
                  <a:lnTo>
                    <a:pt x="417" y="1330"/>
                  </a:lnTo>
                  <a:cubicBezTo>
                    <a:pt x="410" y="1333"/>
                    <a:pt x="403" y="1335"/>
                    <a:pt x="397" y="1335"/>
                  </a:cubicBezTo>
                  <a:cubicBezTo>
                    <a:pt x="382" y="1335"/>
                    <a:pt x="371" y="1322"/>
                    <a:pt x="362" y="1302"/>
                  </a:cubicBezTo>
                  <a:lnTo>
                    <a:pt x="362" y="401"/>
                  </a:lnTo>
                  <a:cubicBezTo>
                    <a:pt x="362" y="381"/>
                    <a:pt x="383" y="368"/>
                    <a:pt x="401" y="368"/>
                  </a:cubicBezTo>
                  <a:close/>
                  <a:moveTo>
                    <a:pt x="402" y="1"/>
                  </a:moveTo>
                  <a:cubicBezTo>
                    <a:pt x="194" y="1"/>
                    <a:pt x="1" y="169"/>
                    <a:pt x="1" y="401"/>
                  </a:cubicBezTo>
                  <a:lnTo>
                    <a:pt x="1" y="1302"/>
                  </a:lnTo>
                  <a:cubicBezTo>
                    <a:pt x="1" y="1534"/>
                    <a:pt x="194" y="1702"/>
                    <a:pt x="402" y="1702"/>
                  </a:cubicBezTo>
                  <a:cubicBezTo>
                    <a:pt x="467" y="1702"/>
                    <a:pt x="534" y="1685"/>
                    <a:pt x="597" y="1649"/>
                  </a:cubicBezTo>
                  <a:lnTo>
                    <a:pt x="1388" y="1205"/>
                  </a:lnTo>
                  <a:cubicBezTo>
                    <a:pt x="1651" y="1052"/>
                    <a:pt x="1651" y="651"/>
                    <a:pt x="1388" y="498"/>
                  </a:cubicBezTo>
                  <a:lnTo>
                    <a:pt x="597" y="54"/>
                  </a:lnTo>
                  <a:cubicBezTo>
                    <a:pt x="534" y="17"/>
                    <a:pt x="467" y="1"/>
                    <a:pt x="402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00"/>
            <p:cNvSpPr/>
            <p:nvPr/>
          </p:nvSpPr>
          <p:spPr>
            <a:xfrm>
              <a:off x="2722407" y="2773309"/>
              <a:ext cx="19216" cy="17499"/>
            </a:xfrm>
            <a:custGeom>
              <a:rect b="b" l="l" r="r" t="t"/>
              <a:pathLst>
                <a:path extrusionOk="0" h="367" w="403">
                  <a:moveTo>
                    <a:pt x="202" y="0"/>
                  </a:moveTo>
                  <a:cubicBezTo>
                    <a:pt x="119" y="0"/>
                    <a:pt x="38" y="50"/>
                    <a:pt x="14" y="147"/>
                  </a:cubicBezTo>
                  <a:cubicBezTo>
                    <a:pt x="1" y="216"/>
                    <a:pt x="42" y="299"/>
                    <a:pt x="111" y="341"/>
                  </a:cubicBezTo>
                  <a:cubicBezTo>
                    <a:pt x="140" y="359"/>
                    <a:pt x="172" y="366"/>
                    <a:pt x="202" y="366"/>
                  </a:cubicBezTo>
                  <a:cubicBezTo>
                    <a:pt x="245" y="366"/>
                    <a:pt x="287" y="351"/>
                    <a:pt x="319" y="327"/>
                  </a:cubicBezTo>
                  <a:cubicBezTo>
                    <a:pt x="389" y="258"/>
                    <a:pt x="402" y="160"/>
                    <a:pt x="361" y="77"/>
                  </a:cubicBezTo>
                  <a:cubicBezTo>
                    <a:pt x="320" y="26"/>
                    <a:pt x="261" y="0"/>
                    <a:pt x="202" y="0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1" name="Google Shape;1991;p100"/>
          <p:cNvGrpSpPr/>
          <p:nvPr/>
        </p:nvGrpSpPr>
        <p:grpSpPr>
          <a:xfrm>
            <a:off x="1711730" y="1620751"/>
            <a:ext cx="451744" cy="344602"/>
            <a:chOff x="2512742" y="1273851"/>
            <a:chExt cx="451744" cy="344602"/>
          </a:xfrm>
        </p:grpSpPr>
        <p:sp>
          <p:nvSpPr>
            <p:cNvPr id="1992" name="Google Shape;1992;p100"/>
            <p:cNvSpPr/>
            <p:nvPr/>
          </p:nvSpPr>
          <p:spPr>
            <a:xfrm>
              <a:off x="2580214" y="1317148"/>
              <a:ext cx="106523" cy="122782"/>
            </a:xfrm>
            <a:custGeom>
              <a:rect b="b" l="l" r="r" t="t"/>
              <a:pathLst>
                <a:path extrusionOk="0" h="2575" w="2234">
                  <a:moveTo>
                    <a:pt x="832" y="1757"/>
                  </a:moveTo>
                  <a:cubicBezTo>
                    <a:pt x="958" y="1757"/>
                    <a:pt x="1054" y="1853"/>
                    <a:pt x="1054" y="1978"/>
                  </a:cubicBezTo>
                  <a:cubicBezTo>
                    <a:pt x="1054" y="2103"/>
                    <a:pt x="958" y="2214"/>
                    <a:pt x="832" y="2214"/>
                  </a:cubicBezTo>
                  <a:lnTo>
                    <a:pt x="611" y="2214"/>
                  </a:lnTo>
                  <a:cubicBezTo>
                    <a:pt x="486" y="2214"/>
                    <a:pt x="375" y="2103"/>
                    <a:pt x="375" y="1978"/>
                  </a:cubicBezTo>
                  <a:cubicBezTo>
                    <a:pt x="375" y="1853"/>
                    <a:pt x="486" y="1757"/>
                    <a:pt x="611" y="1757"/>
                  </a:cubicBezTo>
                  <a:close/>
                  <a:moveTo>
                    <a:pt x="1246" y="0"/>
                  </a:moveTo>
                  <a:cubicBezTo>
                    <a:pt x="1229" y="0"/>
                    <a:pt x="1211" y="3"/>
                    <a:pt x="1193" y="9"/>
                  </a:cubicBezTo>
                  <a:cubicBezTo>
                    <a:pt x="1110" y="22"/>
                    <a:pt x="1054" y="106"/>
                    <a:pt x="1054" y="189"/>
                  </a:cubicBezTo>
                  <a:lnTo>
                    <a:pt x="1054" y="1437"/>
                  </a:lnTo>
                  <a:cubicBezTo>
                    <a:pt x="986" y="1396"/>
                    <a:pt x="916" y="1382"/>
                    <a:pt x="832" y="1382"/>
                  </a:cubicBezTo>
                  <a:lnTo>
                    <a:pt x="625" y="1382"/>
                  </a:lnTo>
                  <a:cubicBezTo>
                    <a:pt x="278" y="1382"/>
                    <a:pt x="0" y="1659"/>
                    <a:pt x="15" y="1992"/>
                  </a:cubicBezTo>
                  <a:cubicBezTo>
                    <a:pt x="15" y="2311"/>
                    <a:pt x="278" y="2574"/>
                    <a:pt x="611" y="2574"/>
                  </a:cubicBezTo>
                  <a:lnTo>
                    <a:pt x="832" y="2574"/>
                  </a:lnTo>
                  <a:cubicBezTo>
                    <a:pt x="1165" y="2574"/>
                    <a:pt x="1429" y="2311"/>
                    <a:pt x="1429" y="1978"/>
                  </a:cubicBezTo>
                  <a:lnTo>
                    <a:pt x="1429" y="592"/>
                  </a:lnTo>
                  <a:cubicBezTo>
                    <a:pt x="1485" y="619"/>
                    <a:pt x="1540" y="633"/>
                    <a:pt x="1609" y="660"/>
                  </a:cubicBezTo>
                  <a:cubicBezTo>
                    <a:pt x="1790" y="716"/>
                    <a:pt x="1845" y="841"/>
                    <a:pt x="1845" y="855"/>
                  </a:cubicBezTo>
                  <a:lnTo>
                    <a:pt x="1845" y="869"/>
                  </a:lnTo>
                  <a:cubicBezTo>
                    <a:pt x="1868" y="949"/>
                    <a:pt x="1948" y="1000"/>
                    <a:pt x="2029" y="1000"/>
                  </a:cubicBezTo>
                  <a:cubicBezTo>
                    <a:pt x="2046" y="1000"/>
                    <a:pt x="2064" y="998"/>
                    <a:pt x="2081" y="993"/>
                  </a:cubicBezTo>
                  <a:cubicBezTo>
                    <a:pt x="2178" y="952"/>
                    <a:pt x="2234" y="855"/>
                    <a:pt x="2206" y="758"/>
                  </a:cubicBezTo>
                  <a:lnTo>
                    <a:pt x="2192" y="744"/>
                  </a:lnTo>
                  <a:cubicBezTo>
                    <a:pt x="2164" y="633"/>
                    <a:pt x="2025" y="397"/>
                    <a:pt x="1720" y="300"/>
                  </a:cubicBezTo>
                  <a:cubicBezTo>
                    <a:pt x="1498" y="244"/>
                    <a:pt x="1415" y="106"/>
                    <a:pt x="1402" y="92"/>
                  </a:cubicBezTo>
                  <a:cubicBezTo>
                    <a:pt x="1369" y="37"/>
                    <a:pt x="1310" y="0"/>
                    <a:pt x="1246" y="0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00"/>
            <p:cNvSpPr/>
            <p:nvPr/>
          </p:nvSpPr>
          <p:spPr>
            <a:xfrm>
              <a:off x="2512742" y="1273899"/>
              <a:ext cx="451744" cy="344554"/>
            </a:xfrm>
            <a:custGeom>
              <a:rect b="b" l="l" r="r" t="t"/>
              <a:pathLst>
                <a:path extrusionOk="0" h="7226" w="9474">
                  <a:moveTo>
                    <a:pt x="8765" y="2109"/>
                  </a:moveTo>
                  <a:cubicBezTo>
                    <a:pt x="8960" y="2109"/>
                    <a:pt x="9098" y="2247"/>
                    <a:pt x="9098" y="2442"/>
                  </a:cubicBezTo>
                  <a:lnTo>
                    <a:pt x="9098" y="5534"/>
                  </a:lnTo>
                  <a:cubicBezTo>
                    <a:pt x="9098" y="5714"/>
                    <a:pt x="8960" y="5866"/>
                    <a:pt x="8765" y="5866"/>
                  </a:cubicBezTo>
                  <a:lnTo>
                    <a:pt x="8044" y="5866"/>
                  </a:lnTo>
                  <a:cubicBezTo>
                    <a:pt x="7933" y="5866"/>
                    <a:pt x="7850" y="5950"/>
                    <a:pt x="7850" y="6047"/>
                  </a:cubicBezTo>
                  <a:lnTo>
                    <a:pt x="7850" y="6602"/>
                  </a:lnTo>
                  <a:lnTo>
                    <a:pt x="7129" y="5909"/>
                  </a:lnTo>
                  <a:cubicBezTo>
                    <a:pt x="7101" y="5881"/>
                    <a:pt x="7046" y="5866"/>
                    <a:pt x="7005" y="5866"/>
                  </a:cubicBezTo>
                  <a:lnTo>
                    <a:pt x="4619" y="5866"/>
                  </a:lnTo>
                  <a:cubicBezTo>
                    <a:pt x="4439" y="5866"/>
                    <a:pt x="4287" y="5714"/>
                    <a:pt x="4287" y="5534"/>
                  </a:cubicBezTo>
                  <a:lnTo>
                    <a:pt x="4287" y="2442"/>
                  </a:lnTo>
                  <a:cubicBezTo>
                    <a:pt x="4287" y="2261"/>
                    <a:pt x="4439" y="2109"/>
                    <a:pt x="4619" y="2109"/>
                  </a:cubicBezTo>
                  <a:close/>
                  <a:moveTo>
                    <a:pt x="709" y="1"/>
                  </a:moveTo>
                  <a:cubicBezTo>
                    <a:pt x="320" y="1"/>
                    <a:pt x="1" y="319"/>
                    <a:pt x="1" y="708"/>
                  </a:cubicBezTo>
                  <a:lnTo>
                    <a:pt x="1" y="3801"/>
                  </a:lnTo>
                  <a:cubicBezTo>
                    <a:pt x="1" y="4189"/>
                    <a:pt x="320" y="4494"/>
                    <a:pt x="709" y="4494"/>
                  </a:cubicBezTo>
                  <a:lnTo>
                    <a:pt x="1055" y="4494"/>
                  </a:lnTo>
                  <a:lnTo>
                    <a:pt x="1055" y="5298"/>
                  </a:lnTo>
                  <a:cubicBezTo>
                    <a:pt x="1055" y="5413"/>
                    <a:pt x="1146" y="5488"/>
                    <a:pt x="1244" y="5488"/>
                  </a:cubicBezTo>
                  <a:cubicBezTo>
                    <a:pt x="1289" y="5488"/>
                    <a:pt x="1335" y="5472"/>
                    <a:pt x="1374" y="5437"/>
                  </a:cubicBezTo>
                  <a:lnTo>
                    <a:pt x="2345" y="4494"/>
                  </a:lnTo>
                  <a:lnTo>
                    <a:pt x="3926" y="4494"/>
                  </a:lnTo>
                  <a:lnTo>
                    <a:pt x="3926" y="5534"/>
                  </a:lnTo>
                  <a:cubicBezTo>
                    <a:pt x="3926" y="5922"/>
                    <a:pt x="4231" y="6227"/>
                    <a:pt x="4619" y="6227"/>
                  </a:cubicBezTo>
                  <a:lnTo>
                    <a:pt x="6935" y="6227"/>
                  </a:lnTo>
                  <a:lnTo>
                    <a:pt x="7906" y="7170"/>
                  </a:lnTo>
                  <a:cubicBezTo>
                    <a:pt x="7943" y="7207"/>
                    <a:pt x="7992" y="7226"/>
                    <a:pt x="8042" y="7226"/>
                  </a:cubicBezTo>
                  <a:cubicBezTo>
                    <a:pt x="8067" y="7226"/>
                    <a:pt x="8091" y="7221"/>
                    <a:pt x="8114" y="7212"/>
                  </a:cubicBezTo>
                  <a:cubicBezTo>
                    <a:pt x="8183" y="7184"/>
                    <a:pt x="8225" y="7115"/>
                    <a:pt x="8225" y="7031"/>
                  </a:cubicBezTo>
                  <a:lnTo>
                    <a:pt x="8225" y="6227"/>
                  </a:lnTo>
                  <a:lnTo>
                    <a:pt x="8765" y="6227"/>
                  </a:lnTo>
                  <a:cubicBezTo>
                    <a:pt x="9154" y="6227"/>
                    <a:pt x="9473" y="5922"/>
                    <a:pt x="9473" y="5534"/>
                  </a:cubicBezTo>
                  <a:lnTo>
                    <a:pt x="9473" y="2442"/>
                  </a:lnTo>
                  <a:cubicBezTo>
                    <a:pt x="9473" y="2053"/>
                    <a:pt x="9154" y="1734"/>
                    <a:pt x="8765" y="1734"/>
                  </a:cubicBezTo>
                  <a:lnTo>
                    <a:pt x="5562" y="1734"/>
                  </a:lnTo>
                  <a:lnTo>
                    <a:pt x="5562" y="708"/>
                  </a:lnTo>
                  <a:cubicBezTo>
                    <a:pt x="5562" y="319"/>
                    <a:pt x="5243" y="1"/>
                    <a:pt x="4855" y="1"/>
                  </a:cubicBezTo>
                  <a:lnTo>
                    <a:pt x="3565" y="1"/>
                  </a:lnTo>
                  <a:cubicBezTo>
                    <a:pt x="3455" y="1"/>
                    <a:pt x="3371" y="84"/>
                    <a:pt x="3371" y="181"/>
                  </a:cubicBezTo>
                  <a:cubicBezTo>
                    <a:pt x="3371" y="292"/>
                    <a:pt x="3455" y="375"/>
                    <a:pt x="3565" y="375"/>
                  </a:cubicBezTo>
                  <a:lnTo>
                    <a:pt x="4855" y="375"/>
                  </a:lnTo>
                  <a:cubicBezTo>
                    <a:pt x="5035" y="375"/>
                    <a:pt x="5187" y="513"/>
                    <a:pt x="5187" y="708"/>
                  </a:cubicBezTo>
                  <a:lnTo>
                    <a:pt x="5187" y="1734"/>
                  </a:lnTo>
                  <a:lnTo>
                    <a:pt x="4619" y="1734"/>
                  </a:lnTo>
                  <a:cubicBezTo>
                    <a:pt x="4244" y="1734"/>
                    <a:pt x="3926" y="2053"/>
                    <a:pt x="3926" y="2442"/>
                  </a:cubicBezTo>
                  <a:lnTo>
                    <a:pt x="3926" y="4134"/>
                  </a:lnTo>
                  <a:lnTo>
                    <a:pt x="2275" y="4134"/>
                  </a:lnTo>
                  <a:cubicBezTo>
                    <a:pt x="2234" y="4134"/>
                    <a:pt x="2179" y="4147"/>
                    <a:pt x="2151" y="4175"/>
                  </a:cubicBezTo>
                  <a:lnTo>
                    <a:pt x="1430" y="4868"/>
                  </a:lnTo>
                  <a:lnTo>
                    <a:pt x="1430" y="4313"/>
                  </a:lnTo>
                  <a:cubicBezTo>
                    <a:pt x="1430" y="4217"/>
                    <a:pt x="1347" y="4134"/>
                    <a:pt x="1236" y="4134"/>
                  </a:cubicBezTo>
                  <a:lnTo>
                    <a:pt x="709" y="4134"/>
                  </a:lnTo>
                  <a:cubicBezTo>
                    <a:pt x="528" y="4134"/>
                    <a:pt x="376" y="3980"/>
                    <a:pt x="376" y="3801"/>
                  </a:cubicBezTo>
                  <a:lnTo>
                    <a:pt x="376" y="708"/>
                  </a:lnTo>
                  <a:cubicBezTo>
                    <a:pt x="376" y="513"/>
                    <a:pt x="528" y="375"/>
                    <a:pt x="709" y="375"/>
                  </a:cubicBezTo>
                  <a:lnTo>
                    <a:pt x="1929" y="375"/>
                  </a:lnTo>
                  <a:cubicBezTo>
                    <a:pt x="2040" y="375"/>
                    <a:pt x="2123" y="292"/>
                    <a:pt x="2123" y="181"/>
                  </a:cubicBezTo>
                  <a:cubicBezTo>
                    <a:pt x="2123" y="84"/>
                    <a:pt x="2040" y="1"/>
                    <a:pt x="1929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00"/>
            <p:cNvSpPr/>
            <p:nvPr/>
          </p:nvSpPr>
          <p:spPr>
            <a:xfrm>
              <a:off x="2747536" y="1458291"/>
              <a:ext cx="20503" cy="17452"/>
            </a:xfrm>
            <a:custGeom>
              <a:rect b="b" l="l" r="r" t="t"/>
              <a:pathLst>
                <a:path extrusionOk="0" h="366" w="430">
                  <a:moveTo>
                    <a:pt x="217" y="1"/>
                  </a:moveTo>
                  <a:cubicBezTo>
                    <a:pt x="191" y="1"/>
                    <a:pt x="165" y="6"/>
                    <a:pt x="139" y="17"/>
                  </a:cubicBezTo>
                  <a:cubicBezTo>
                    <a:pt x="56" y="45"/>
                    <a:pt x="1" y="156"/>
                    <a:pt x="42" y="252"/>
                  </a:cubicBezTo>
                  <a:cubicBezTo>
                    <a:pt x="73" y="324"/>
                    <a:pt x="142" y="366"/>
                    <a:pt x="214" y="366"/>
                  </a:cubicBezTo>
                  <a:cubicBezTo>
                    <a:pt x="240" y="366"/>
                    <a:pt x="266" y="360"/>
                    <a:pt x="291" y="350"/>
                  </a:cubicBezTo>
                  <a:cubicBezTo>
                    <a:pt x="374" y="308"/>
                    <a:pt x="430" y="211"/>
                    <a:pt x="389" y="113"/>
                  </a:cubicBezTo>
                  <a:cubicBezTo>
                    <a:pt x="358" y="42"/>
                    <a:pt x="289" y="1"/>
                    <a:pt x="217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00"/>
            <p:cNvSpPr/>
            <p:nvPr/>
          </p:nvSpPr>
          <p:spPr>
            <a:xfrm>
              <a:off x="2893639" y="1458291"/>
              <a:ext cx="19884" cy="17452"/>
            </a:xfrm>
            <a:custGeom>
              <a:rect b="b" l="l" r="r" t="t"/>
              <a:pathLst>
                <a:path extrusionOk="0" h="366" w="417">
                  <a:moveTo>
                    <a:pt x="218" y="1"/>
                  </a:moveTo>
                  <a:cubicBezTo>
                    <a:pt x="192" y="1"/>
                    <a:pt x="165" y="6"/>
                    <a:pt x="139" y="17"/>
                  </a:cubicBezTo>
                  <a:cubicBezTo>
                    <a:pt x="43" y="45"/>
                    <a:pt x="1" y="156"/>
                    <a:pt x="43" y="252"/>
                  </a:cubicBezTo>
                  <a:cubicBezTo>
                    <a:pt x="73" y="324"/>
                    <a:pt x="142" y="366"/>
                    <a:pt x="209" y="366"/>
                  </a:cubicBezTo>
                  <a:cubicBezTo>
                    <a:pt x="233" y="366"/>
                    <a:pt x="256" y="360"/>
                    <a:pt x="278" y="350"/>
                  </a:cubicBezTo>
                  <a:cubicBezTo>
                    <a:pt x="376" y="308"/>
                    <a:pt x="417" y="211"/>
                    <a:pt x="389" y="113"/>
                  </a:cubicBezTo>
                  <a:cubicBezTo>
                    <a:pt x="359" y="42"/>
                    <a:pt x="290" y="1"/>
                    <a:pt x="218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00"/>
            <p:cNvSpPr/>
            <p:nvPr/>
          </p:nvSpPr>
          <p:spPr>
            <a:xfrm>
              <a:off x="2820301" y="1439885"/>
              <a:ext cx="17213" cy="52928"/>
            </a:xfrm>
            <a:custGeom>
              <a:rect b="b" l="l" r="r" t="t"/>
              <a:pathLst>
                <a:path extrusionOk="0" h="1110" w="361">
                  <a:moveTo>
                    <a:pt x="180" y="0"/>
                  </a:moveTo>
                  <a:cubicBezTo>
                    <a:pt x="83" y="0"/>
                    <a:pt x="0" y="83"/>
                    <a:pt x="0" y="194"/>
                  </a:cubicBezTo>
                  <a:lnTo>
                    <a:pt x="0" y="915"/>
                  </a:lnTo>
                  <a:cubicBezTo>
                    <a:pt x="0" y="1026"/>
                    <a:pt x="83" y="1110"/>
                    <a:pt x="180" y="1110"/>
                  </a:cubicBezTo>
                  <a:cubicBezTo>
                    <a:pt x="277" y="1110"/>
                    <a:pt x="361" y="1026"/>
                    <a:pt x="361" y="915"/>
                  </a:cubicBezTo>
                  <a:lnTo>
                    <a:pt x="361" y="194"/>
                  </a:lnTo>
                  <a:cubicBezTo>
                    <a:pt x="361" y="83"/>
                    <a:pt x="277" y="0"/>
                    <a:pt x="180" y="0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00"/>
            <p:cNvSpPr/>
            <p:nvPr/>
          </p:nvSpPr>
          <p:spPr>
            <a:xfrm>
              <a:off x="2784586" y="1422052"/>
              <a:ext cx="17881" cy="89262"/>
            </a:xfrm>
            <a:custGeom>
              <a:rect b="b" l="l" r="r" t="t"/>
              <a:pathLst>
                <a:path extrusionOk="0" h="1872" w="375">
                  <a:moveTo>
                    <a:pt x="180" y="0"/>
                  </a:moveTo>
                  <a:cubicBezTo>
                    <a:pt x="83" y="0"/>
                    <a:pt x="0" y="84"/>
                    <a:pt x="0" y="180"/>
                  </a:cubicBezTo>
                  <a:lnTo>
                    <a:pt x="0" y="1692"/>
                  </a:lnTo>
                  <a:cubicBezTo>
                    <a:pt x="0" y="1789"/>
                    <a:pt x="83" y="1872"/>
                    <a:pt x="180" y="1872"/>
                  </a:cubicBezTo>
                  <a:cubicBezTo>
                    <a:pt x="291" y="1872"/>
                    <a:pt x="374" y="1789"/>
                    <a:pt x="374" y="1692"/>
                  </a:cubicBezTo>
                  <a:lnTo>
                    <a:pt x="374" y="180"/>
                  </a:lnTo>
                  <a:cubicBezTo>
                    <a:pt x="374" y="84"/>
                    <a:pt x="291" y="0"/>
                    <a:pt x="180" y="0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00"/>
            <p:cNvSpPr/>
            <p:nvPr/>
          </p:nvSpPr>
          <p:spPr>
            <a:xfrm>
              <a:off x="2855968" y="1402215"/>
              <a:ext cx="17261" cy="128314"/>
            </a:xfrm>
            <a:custGeom>
              <a:rect b="b" l="l" r="r" t="t"/>
              <a:pathLst>
                <a:path extrusionOk="0" h="2691" w="362">
                  <a:moveTo>
                    <a:pt x="181" y="0"/>
                  </a:moveTo>
                  <a:cubicBezTo>
                    <a:pt x="84" y="0"/>
                    <a:pt x="1" y="83"/>
                    <a:pt x="1" y="180"/>
                  </a:cubicBezTo>
                  <a:lnTo>
                    <a:pt x="1" y="2496"/>
                  </a:lnTo>
                  <a:cubicBezTo>
                    <a:pt x="1" y="2607"/>
                    <a:pt x="84" y="2691"/>
                    <a:pt x="181" y="2691"/>
                  </a:cubicBezTo>
                  <a:cubicBezTo>
                    <a:pt x="278" y="2691"/>
                    <a:pt x="361" y="2607"/>
                    <a:pt x="361" y="2496"/>
                  </a:cubicBezTo>
                  <a:lnTo>
                    <a:pt x="361" y="180"/>
                  </a:lnTo>
                  <a:cubicBezTo>
                    <a:pt x="361" y="83"/>
                    <a:pt x="278" y="0"/>
                    <a:pt x="181" y="0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00"/>
            <p:cNvSpPr/>
            <p:nvPr/>
          </p:nvSpPr>
          <p:spPr>
            <a:xfrm>
              <a:off x="2634431" y="1273851"/>
              <a:ext cx="19884" cy="17547"/>
            </a:xfrm>
            <a:custGeom>
              <a:rect b="b" l="l" r="r" t="t"/>
              <a:pathLst>
                <a:path extrusionOk="0" h="368" w="417">
                  <a:moveTo>
                    <a:pt x="207" y="1"/>
                  </a:moveTo>
                  <a:cubicBezTo>
                    <a:pt x="174" y="1"/>
                    <a:pt x="141" y="10"/>
                    <a:pt x="112" y="30"/>
                  </a:cubicBezTo>
                  <a:cubicBezTo>
                    <a:pt x="28" y="85"/>
                    <a:pt x="1" y="209"/>
                    <a:pt x="56" y="293"/>
                  </a:cubicBezTo>
                  <a:cubicBezTo>
                    <a:pt x="89" y="343"/>
                    <a:pt x="148" y="368"/>
                    <a:pt x="208" y="368"/>
                  </a:cubicBezTo>
                  <a:cubicBezTo>
                    <a:pt x="247" y="368"/>
                    <a:pt x="287" y="357"/>
                    <a:pt x="320" y="335"/>
                  </a:cubicBezTo>
                  <a:cubicBezTo>
                    <a:pt x="403" y="279"/>
                    <a:pt x="417" y="168"/>
                    <a:pt x="361" y="85"/>
                  </a:cubicBezTo>
                  <a:cubicBezTo>
                    <a:pt x="325" y="31"/>
                    <a:pt x="266" y="1"/>
                    <a:pt x="207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0" name="Google Shape;2000;p100"/>
          <p:cNvSpPr txBox="1"/>
          <p:nvPr/>
        </p:nvSpPr>
        <p:spPr>
          <a:xfrm>
            <a:off x="2485850" y="1106300"/>
            <a:ext cx="59382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7C7FF"/>
                </a:solidFill>
                <a:latin typeface="Metrophobic"/>
                <a:ea typeface="Metrophobic"/>
                <a:cs typeface="Metrophobic"/>
                <a:sym typeface="Metrophobic"/>
              </a:rPr>
              <a:t>Languru app have a lot of room for improvements in the future such as:</a:t>
            </a:r>
            <a:endParaRPr sz="1600">
              <a:solidFill>
                <a:srgbClr val="C7C7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trophobic"/>
              <a:buChar char="❖"/>
            </a:pPr>
            <a:r>
              <a:rPr lang="en" sz="15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To reach a wider audience, the app might support multiple languages.</a:t>
            </a:r>
            <a:endParaRPr sz="15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trophobic"/>
              <a:buChar char="❖"/>
            </a:pPr>
            <a:r>
              <a:rPr lang="en" sz="15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Integrate</a:t>
            </a:r>
            <a:r>
              <a:rPr lang="en" sz="15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online learning so that app’s users can compete or collaborate on each </a:t>
            </a:r>
            <a:r>
              <a:rPr lang="en" sz="15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exercises. They can support each other to create a sense of community between users.</a:t>
            </a:r>
            <a:endParaRPr sz="15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trophobic"/>
              <a:buChar char="❖"/>
            </a:pPr>
            <a:r>
              <a:rPr lang="en" sz="15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The application can have accessible support for users who are hearing or visually impaired.</a:t>
            </a:r>
            <a:endParaRPr sz="15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trophobic"/>
              <a:buChar char="❖"/>
            </a:pPr>
            <a:r>
              <a:rPr lang="en" sz="15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Games or Lessons can be implemented to make the learning process more engaging and keep users motivated.</a:t>
            </a:r>
            <a:endParaRPr sz="15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01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2006" name="Google Shape;2006;p101"/>
          <p:cNvSpPr txBox="1"/>
          <p:nvPr>
            <p:ph type="title"/>
          </p:nvPr>
        </p:nvSpPr>
        <p:spPr>
          <a:xfrm>
            <a:off x="2567450" y="3246950"/>
            <a:ext cx="5217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LIVE APPLICATION DEMO</a:t>
            </a:r>
            <a:endParaRPr sz="2800"/>
          </a:p>
        </p:txBody>
      </p:sp>
      <p:sp>
        <p:nvSpPr>
          <p:cNvPr id="2007" name="Google Shape;2007;p10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101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9" name="Google Shape;2009;p101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2010" name="Google Shape;2010;p101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01"/>
            <p:cNvSpPr/>
            <p:nvPr/>
          </p:nvSpPr>
          <p:spPr>
            <a:xfrm>
              <a:off x="3250815" y="30082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2" name="Google Shape;2012;p10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2013" name="Google Shape;2013;p101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01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01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01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01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01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01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01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01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2" name="Google Shape;2022;p10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2023" name="Google Shape;2023;p101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01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25" name="Google Shape;2025;p10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0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2027" name="Google Shape;2027;p101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028" name="Google Shape;2028;p101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2029" name="Google Shape;2029;p10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0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0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2" name="Google Shape;2032;p101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2033" name="Google Shape;2033;p101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10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5" name="Google Shape;2035;p101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2036" name="Google Shape;2036;p10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10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10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10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10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10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10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3" name="Google Shape;2043;p10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044" name="Google Shape;2044;p10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045" name="Google Shape;2045;p10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2046" name="Google Shape;2046;p10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7" name="Google Shape;2047;p10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48" name="Google Shape;2048;p101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2049" name="Google Shape;2049;p10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10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02"/>
          <p:cNvSpPr txBox="1"/>
          <p:nvPr>
            <p:ph type="title"/>
          </p:nvPr>
        </p:nvSpPr>
        <p:spPr>
          <a:xfrm>
            <a:off x="4343275" y="1530525"/>
            <a:ext cx="39726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Click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 </a:t>
            </a:r>
            <a:r>
              <a:rPr lang="en"/>
              <a:t>to watch our </a:t>
            </a:r>
            <a:r>
              <a:rPr lang="en">
                <a:solidFill>
                  <a:schemeClr val="lt2"/>
                </a:solidFill>
              </a:rPr>
              <a:t>App Demo!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056" name="Google Shape;2056;p102"/>
          <p:cNvGrpSpPr/>
          <p:nvPr/>
        </p:nvGrpSpPr>
        <p:grpSpPr>
          <a:xfrm>
            <a:off x="723838" y="552000"/>
            <a:ext cx="1218669" cy="1640915"/>
            <a:chOff x="723838" y="552000"/>
            <a:chExt cx="1218669" cy="1640915"/>
          </a:xfrm>
        </p:grpSpPr>
        <p:sp>
          <p:nvSpPr>
            <p:cNvPr id="2057" name="Google Shape;2057;p102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02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02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02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02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62" name="Google Shape;2062;p102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02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2064" name="Google Shape;2064;p102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2065" name="Google Shape;2065;p102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102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7" name="Google Shape;2067;p102"/>
            <p:cNvGrpSpPr/>
            <p:nvPr/>
          </p:nvGrpSpPr>
          <p:grpSpPr>
            <a:xfrm>
              <a:off x="729627" y="975086"/>
              <a:ext cx="255615" cy="254967"/>
              <a:chOff x="6184139" y="1220827"/>
              <a:chExt cx="451696" cy="450552"/>
            </a:xfrm>
          </p:grpSpPr>
          <p:sp>
            <p:nvSpPr>
              <p:cNvPr id="2068" name="Google Shape;2068;p102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102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102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71" name="Google Shape;2071;p102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2072" name="Google Shape;2072;p102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102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102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102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102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102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102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102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080" name="Google Shape;2080;p102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1" name="Google Shape;2081;p102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082" name="Google Shape;2082;p102"/>
          <p:cNvGrpSpPr/>
          <p:nvPr/>
        </p:nvGrpSpPr>
        <p:grpSpPr>
          <a:xfrm>
            <a:off x="2137100" y="982525"/>
            <a:ext cx="1818600" cy="3351600"/>
            <a:chOff x="2137100" y="1075450"/>
            <a:chExt cx="1818600" cy="3351600"/>
          </a:xfrm>
        </p:grpSpPr>
        <p:sp>
          <p:nvSpPr>
            <p:cNvPr id="2083" name="Google Shape;2083;p102"/>
            <p:cNvSpPr/>
            <p:nvPr/>
          </p:nvSpPr>
          <p:spPr>
            <a:xfrm>
              <a:off x="2137100" y="1075450"/>
              <a:ext cx="1818600" cy="3351600"/>
            </a:xfrm>
            <a:prstGeom prst="roundRect">
              <a:avLst>
                <a:gd fmla="val 11678" name="adj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02"/>
            <p:cNvSpPr/>
            <p:nvPr/>
          </p:nvSpPr>
          <p:spPr>
            <a:xfrm>
              <a:off x="3013250" y="1135175"/>
              <a:ext cx="66300" cy="6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85" name="Google Shape;2085;p102"/>
          <p:cNvPicPr preferRelativeResize="0"/>
          <p:nvPr/>
        </p:nvPicPr>
        <p:blipFill rotWithShape="1">
          <a:blip r:embed="rId4">
            <a:alphaModFix/>
          </a:blip>
          <a:srcRect b="0" l="-4199" r="0" t="8533"/>
          <a:stretch/>
        </p:blipFill>
        <p:spPr>
          <a:xfrm>
            <a:off x="2137099" y="1211700"/>
            <a:ext cx="1749100" cy="302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03"/>
          <p:cNvSpPr txBox="1"/>
          <p:nvPr/>
        </p:nvSpPr>
        <p:spPr>
          <a:xfrm>
            <a:off x="1991700" y="552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Links</a:t>
            </a:r>
            <a:endParaRPr sz="26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pSp>
        <p:nvGrpSpPr>
          <p:cNvPr id="2091" name="Google Shape;2091;p103"/>
          <p:cNvGrpSpPr/>
          <p:nvPr/>
        </p:nvGrpSpPr>
        <p:grpSpPr>
          <a:xfrm>
            <a:off x="723838" y="552000"/>
            <a:ext cx="1218669" cy="1640915"/>
            <a:chOff x="723838" y="552000"/>
            <a:chExt cx="1218669" cy="1640915"/>
          </a:xfrm>
        </p:grpSpPr>
        <p:sp>
          <p:nvSpPr>
            <p:cNvPr id="2092" name="Google Shape;2092;p10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0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0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03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03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97" name="Google Shape;2097;p10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0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grpSp>
          <p:nvGrpSpPr>
            <p:cNvPr id="2099" name="Google Shape;2099;p103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2100" name="Google Shape;2100;p10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10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2" name="Google Shape;2102;p103"/>
            <p:cNvGrpSpPr/>
            <p:nvPr/>
          </p:nvGrpSpPr>
          <p:grpSpPr>
            <a:xfrm>
              <a:off x="729627" y="975086"/>
              <a:ext cx="255615" cy="254967"/>
              <a:chOff x="6184139" y="1220827"/>
              <a:chExt cx="451696" cy="450552"/>
            </a:xfrm>
          </p:grpSpPr>
          <p:sp>
            <p:nvSpPr>
              <p:cNvPr id="2103" name="Google Shape;2103;p10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10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10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6" name="Google Shape;2106;p103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2107" name="Google Shape;2107;p10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10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10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10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10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10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10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10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115" name="Google Shape;2115;p10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16" name="Google Shape;2116;p10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117" name="Google Shape;2117;p103"/>
          <p:cNvCxnSpPr/>
          <p:nvPr/>
        </p:nvCxnSpPr>
        <p:spPr>
          <a:xfrm>
            <a:off x="1616688" y="3321721"/>
            <a:ext cx="7175700" cy="0"/>
          </a:xfrm>
          <a:prstGeom prst="straightConnector1">
            <a:avLst/>
          </a:prstGeom>
          <a:noFill/>
          <a:ln cap="flat" cmpd="sng" w="9525">
            <a:solidFill>
              <a:srgbClr val="FF6A9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118" name="Google Shape;2118;p103"/>
          <p:cNvSpPr txBox="1"/>
          <p:nvPr/>
        </p:nvSpPr>
        <p:spPr>
          <a:xfrm>
            <a:off x="1610064" y="3488375"/>
            <a:ext cx="1541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u="sng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 page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2119" name="Google Shape;2119;p103"/>
          <p:cNvSpPr/>
          <p:nvPr/>
        </p:nvSpPr>
        <p:spPr>
          <a:xfrm>
            <a:off x="1538326" y="3248659"/>
            <a:ext cx="146100" cy="146100"/>
          </a:xfrm>
          <a:prstGeom prst="ellipse">
            <a:avLst/>
          </a:prstGeom>
          <a:solidFill>
            <a:srgbClr val="00B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0" name="Google Shape;2120;p103"/>
          <p:cNvCxnSpPr>
            <a:stCxn id="2119" idx="4"/>
            <a:endCxn id="2118" idx="1"/>
          </p:cNvCxnSpPr>
          <p:nvPr/>
        </p:nvCxnSpPr>
        <p:spPr>
          <a:xfrm flipH="1">
            <a:off x="1610176" y="3394759"/>
            <a:ext cx="1200" cy="246600"/>
          </a:xfrm>
          <a:prstGeom prst="straightConnector1">
            <a:avLst/>
          </a:prstGeom>
          <a:noFill/>
          <a:ln cap="flat" cmpd="sng" w="9525">
            <a:solidFill>
              <a:srgbClr val="00B76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21" name="Google Shape;2121;p103"/>
          <p:cNvSpPr/>
          <p:nvPr/>
        </p:nvSpPr>
        <p:spPr>
          <a:xfrm>
            <a:off x="1977242" y="3248659"/>
            <a:ext cx="146100" cy="146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103"/>
          <p:cNvSpPr/>
          <p:nvPr/>
        </p:nvSpPr>
        <p:spPr>
          <a:xfrm>
            <a:off x="2490419" y="3248659"/>
            <a:ext cx="146100" cy="146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103"/>
          <p:cNvSpPr/>
          <p:nvPr/>
        </p:nvSpPr>
        <p:spPr>
          <a:xfrm>
            <a:off x="2966471" y="3248659"/>
            <a:ext cx="146100" cy="146100"/>
          </a:xfrm>
          <a:prstGeom prst="ellipse">
            <a:avLst/>
          </a:prstGeom>
          <a:solidFill>
            <a:srgbClr val="00B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03"/>
          <p:cNvSpPr/>
          <p:nvPr/>
        </p:nvSpPr>
        <p:spPr>
          <a:xfrm>
            <a:off x="3442524" y="3248659"/>
            <a:ext cx="146100" cy="146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103"/>
          <p:cNvSpPr/>
          <p:nvPr/>
        </p:nvSpPr>
        <p:spPr>
          <a:xfrm>
            <a:off x="3918576" y="3248659"/>
            <a:ext cx="146100" cy="146100"/>
          </a:xfrm>
          <a:prstGeom prst="ellipse">
            <a:avLst/>
          </a:prstGeom>
          <a:solidFill>
            <a:srgbClr val="00B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p103"/>
          <p:cNvSpPr/>
          <p:nvPr/>
        </p:nvSpPr>
        <p:spPr>
          <a:xfrm>
            <a:off x="4394628" y="3248659"/>
            <a:ext cx="146100" cy="146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p103"/>
          <p:cNvSpPr/>
          <p:nvPr/>
        </p:nvSpPr>
        <p:spPr>
          <a:xfrm>
            <a:off x="4870680" y="3248659"/>
            <a:ext cx="146100" cy="146100"/>
          </a:xfrm>
          <a:prstGeom prst="ellipse">
            <a:avLst/>
          </a:prstGeom>
          <a:solidFill>
            <a:srgbClr val="00B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103"/>
          <p:cNvSpPr/>
          <p:nvPr/>
        </p:nvSpPr>
        <p:spPr>
          <a:xfrm>
            <a:off x="5346733" y="3248659"/>
            <a:ext cx="146100" cy="146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103"/>
          <p:cNvSpPr/>
          <p:nvPr/>
        </p:nvSpPr>
        <p:spPr>
          <a:xfrm>
            <a:off x="5822785" y="3248659"/>
            <a:ext cx="146100" cy="146100"/>
          </a:xfrm>
          <a:prstGeom prst="ellipse">
            <a:avLst/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103"/>
          <p:cNvSpPr/>
          <p:nvPr/>
        </p:nvSpPr>
        <p:spPr>
          <a:xfrm>
            <a:off x="6298837" y="3248659"/>
            <a:ext cx="146100" cy="146100"/>
          </a:xfrm>
          <a:prstGeom prst="ellipse">
            <a:avLst/>
          </a:prstGeom>
          <a:solidFill>
            <a:srgbClr val="00B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103"/>
          <p:cNvSpPr/>
          <p:nvPr/>
        </p:nvSpPr>
        <p:spPr>
          <a:xfrm>
            <a:off x="6774888" y="3248659"/>
            <a:ext cx="146100" cy="146100"/>
          </a:xfrm>
          <a:prstGeom prst="ellipse">
            <a:avLst/>
          </a:prstGeom>
          <a:solidFill>
            <a:srgbClr val="00B7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2" name="Google Shape;2132;p103"/>
          <p:cNvCxnSpPr>
            <a:stCxn id="2123" idx="0"/>
            <a:endCxn id="2133" idx="1"/>
          </p:cNvCxnSpPr>
          <p:nvPr/>
        </p:nvCxnSpPr>
        <p:spPr>
          <a:xfrm flipH="1" rot="10800000">
            <a:off x="3039521" y="1753459"/>
            <a:ext cx="8400" cy="1495200"/>
          </a:xfrm>
          <a:prstGeom prst="straightConnector1">
            <a:avLst/>
          </a:prstGeom>
          <a:noFill/>
          <a:ln cap="flat" cmpd="sng" w="9525">
            <a:solidFill>
              <a:srgbClr val="00B76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33" name="Google Shape;2133;p103"/>
          <p:cNvSpPr txBox="1"/>
          <p:nvPr/>
        </p:nvSpPr>
        <p:spPr>
          <a:xfrm>
            <a:off x="3047913" y="1600700"/>
            <a:ext cx="14928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Lexend Deca Medium"/>
                <a:ea typeface="Lexend Deca Medium"/>
                <a:cs typeface="Lexend Deca Medium"/>
                <a:sym typeface="Lexend Deca Medium"/>
                <a:hlinkClick r:id="rId4"/>
              </a:rPr>
              <a:t>Technical paper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cxnSp>
        <p:nvCxnSpPr>
          <p:cNvPr id="2134" name="Google Shape;2134;p103"/>
          <p:cNvCxnSpPr>
            <a:endCxn id="2135" idx="1"/>
          </p:cNvCxnSpPr>
          <p:nvPr/>
        </p:nvCxnSpPr>
        <p:spPr>
          <a:xfrm flipH="1" rot="10800000">
            <a:off x="4935362" y="1753550"/>
            <a:ext cx="8400" cy="1495200"/>
          </a:xfrm>
          <a:prstGeom prst="straightConnector1">
            <a:avLst/>
          </a:prstGeom>
          <a:noFill/>
          <a:ln cap="flat" cmpd="sng" w="9525">
            <a:solidFill>
              <a:srgbClr val="00B76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35" name="Google Shape;2135;p103"/>
          <p:cNvSpPr txBox="1"/>
          <p:nvPr/>
        </p:nvSpPr>
        <p:spPr>
          <a:xfrm>
            <a:off x="4943763" y="1600700"/>
            <a:ext cx="1831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u="sng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Deployment manual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2136" name="Google Shape;2136;p103"/>
          <p:cNvSpPr txBox="1"/>
          <p:nvPr/>
        </p:nvSpPr>
        <p:spPr>
          <a:xfrm>
            <a:off x="3987998" y="3488374"/>
            <a:ext cx="13467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u="sng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 Manual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cxnSp>
        <p:nvCxnSpPr>
          <p:cNvPr id="2137" name="Google Shape;2137;p103"/>
          <p:cNvCxnSpPr>
            <a:stCxn id="2125" idx="4"/>
            <a:endCxn id="2136" idx="1"/>
          </p:cNvCxnSpPr>
          <p:nvPr/>
        </p:nvCxnSpPr>
        <p:spPr>
          <a:xfrm flipH="1">
            <a:off x="3988026" y="3394759"/>
            <a:ext cx="3600" cy="246600"/>
          </a:xfrm>
          <a:prstGeom prst="straightConnector1">
            <a:avLst/>
          </a:prstGeom>
          <a:noFill/>
          <a:ln cap="flat" cmpd="sng" w="9525">
            <a:solidFill>
              <a:srgbClr val="00B76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38" name="Google Shape;2138;p103"/>
          <p:cNvSpPr txBox="1"/>
          <p:nvPr/>
        </p:nvSpPr>
        <p:spPr>
          <a:xfrm>
            <a:off x="6371964" y="3488375"/>
            <a:ext cx="1541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Demo video</a:t>
            </a:r>
            <a:endParaRPr sz="20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cxnSp>
        <p:nvCxnSpPr>
          <p:cNvPr id="2139" name="Google Shape;2139;p103"/>
          <p:cNvCxnSpPr>
            <a:stCxn id="2130" idx="4"/>
            <a:endCxn id="2138" idx="1"/>
          </p:cNvCxnSpPr>
          <p:nvPr/>
        </p:nvCxnSpPr>
        <p:spPr>
          <a:xfrm>
            <a:off x="6371887" y="3394759"/>
            <a:ext cx="0" cy="246600"/>
          </a:xfrm>
          <a:prstGeom prst="straightConnector1">
            <a:avLst/>
          </a:prstGeom>
          <a:noFill/>
          <a:ln cap="flat" cmpd="sng" w="9525">
            <a:solidFill>
              <a:srgbClr val="00B76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140" name="Google Shape;2140;p103"/>
          <p:cNvCxnSpPr>
            <a:stCxn id="2131" idx="0"/>
            <a:endCxn id="2141" idx="1"/>
          </p:cNvCxnSpPr>
          <p:nvPr/>
        </p:nvCxnSpPr>
        <p:spPr>
          <a:xfrm flipH="1" rot="10800000">
            <a:off x="6847938" y="1753459"/>
            <a:ext cx="6000" cy="1495200"/>
          </a:xfrm>
          <a:prstGeom prst="straightConnector1">
            <a:avLst/>
          </a:prstGeom>
          <a:noFill/>
          <a:ln cap="flat" cmpd="sng" w="9525">
            <a:solidFill>
              <a:srgbClr val="00B76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41" name="Google Shape;2141;p103"/>
          <p:cNvSpPr txBox="1"/>
          <p:nvPr/>
        </p:nvSpPr>
        <p:spPr>
          <a:xfrm>
            <a:off x="6853988" y="1600700"/>
            <a:ext cx="1831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A</a:t>
            </a:r>
            <a:r>
              <a:rPr lang="en" sz="1700" u="sng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 documentation</a:t>
            </a:r>
            <a:endParaRPr sz="17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04"/>
          <p:cNvSpPr txBox="1"/>
          <p:nvPr/>
        </p:nvSpPr>
        <p:spPr>
          <a:xfrm>
            <a:off x="2336200" y="941150"/>
            <a:ext cx="5928000" cy="29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>
                <a:solidFill>
                  <a:srgbClr val="00B76C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Thank you!</a:t>
            </a:r>
            <a:r>
              <a:rPr lang="en" sz="8600">
                <a:solidFill>
                  <a:srgbClr val="FFFFF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 </a:t>
            </a:r>
            <a:endParaRPr sz="8600">
              <a:solidFill>
                <a:srgbClr val="FFFFF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grpSp>
        <p:nvGrpSpPr>
          <p:cNvPr id="2147" name="Google Shape;2147;p104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2148" name="Google Shape;2148;p104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04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50" name="Google Shape;2150;p104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282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04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rgbClr val="DCDEE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2152" name="Google Shape;2152;p104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b="0" i="0" sz="1100" u="none" cap="none" strike="noStrik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53" name="Google Shape;2153;p104"/>
          <p:cNvSpPr/>
          <p:nvPr/>
        </p:nvSpPr>
        <p:spPr>
          <a:xfrm>
            <a:off x="3974600" y="4214463"/>
            <a:ext cx="4113600" cy="39000"/>
          </a:xfrm>
          <a:prstGeom prst="roundRect">
            <a:avLst>
              <a:gd fmla="val 50000" name="adj"/>
            </a:avLst>
          </a:prstGeom>
          <a:solidFill>
            <a:srgbClr val="DCDE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104"/>
          <p:cNvSpPr/>
          <p:nvPr/>
        </p:nvSpPr>
        <p:spPr>
          <a:xfrm>
            <a:off x="2821234" y="3986650"/>
            <a:ext cx="492273" cy="482094"/>
          </a:xfrm>
          <a:custGeom>
            <a:rect b="b" l="l" r="r" t="t"/>
            <a:pathLst>
              <a:path extrusionOk="0" h="10799" w="11027">
                <a:moveTo>
                  <a:pt x="5504" y="1"/>
                </a:moveTo>
                <a:cubicBezTo>
                  <a:pt x="5436" y="1"/>
                  <a:pt x="5367" y="2"/>
                  <a:pt x="5298" y="4"/>
                </a:cubicBezTo>
                <a:cubicBezTo>
                  <a:pt x="2331" y="130"/>
                  <a:pt x="1" y="2639"/>
                  <a:pt x="126" y="5621"/>
                </a:cubicBezTo>
                <a:cubicBezTo>
                  <a:pt x="234" y="8525"/>
                  <a:pt x="2618" y="10799"/>
                  <a:pt x="5498" y="10799"/>
                </a:cubicBezTo>
                <a:cubicBezTo>
                  <a:pt x="5575" y="10799"/>
                  <a:pt x="5652" y="10797"/>
                  <a:pt x="5729" y="10794"/>
                </a:cubicBezTo>
                <a:cubicBezTo>
                  <a:pt x="8710" y="10683"/>
                  <a:pt x="11027" y="8173"/>
                  <a:pt x="10916" y="5191"/>
                </a:cubicBezTo>
                <a:cubicBezTo>
                  <a:pt x="10793" y="2279"/>
                  <a:pt x="8395" y="1"/>
                  <a:pt x="5504" y="1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Google Shape;2155;p104"/>
          <p:cNvSpPr/>
          <p:nvPr/>
        </p:nvSpPr>
        <p:spPr>
          <a:xfrm>
            <a:off x="3003288" y="4154642"/>
            <a:ext cx="42768" cy="146115"/>
          </a:xfrm>
          <a:custGeom>
            <a:rect b="b" l="l" r="r" t="t"/>
            <a:pathLst>
              <a:path extrusionOk="0" h="3273" w="958">
                <a:moveTo>
                  <a:pt x="0" y="0"/>
                </a:moveTo>
                <a:lnTo>
                  <a:pt x="0" y="3273"/>
                </a:lnTo>
                <a:lnTo>
                  <a:pt x="958" y="3273"/>
                </a:lnTo>
                <a:lnTo>
                  <a:pt x="958" y="0"/>
                </a:lnTo>
                <a:close/>
              </a:path>
            </a:pathLst>
          </a:custGeom>
          <a:solidFill>
            <a:srgbClr val="DCDE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p104"/>
          <p:cNvSpPr/>
          <p:nvPr/>
        </p:nvSpPr>
        <p:spPr>
          <a:xfrm>
            <a:off x="3084404" y="4154642"/>
            <a:ext cx="43393" cy="146115"/>
          </a:xfrm>
          <a:custGeom>
            <a:rect b="b" l="l" r="r" t="t"/>
            <a:pathLst>
              <a:path extrusionOk="0" h="3273" w="972">
                <a:moveTo>
                  <a:pt x="0" y="0"/>
                </a:moveTo>
                <a:lnTo>
                  <a:pt x="0" y="3273"/>
                </a:lnTo>
                <a:lnTo>
                  <a:pt x="971" y="3273"/>
                </a:lnTo>
                <a:lnTo>
                  <a:pt x="971" y="0"/>
                </a:lnTo>
                <a:close/>
              </a:path>
            </a:pathLst>
          </a:custGeom>
          <a:solidFill>
            <a:srgbClr val="DCDE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p104"/>
          <p:cNvSpPr/>
          <p:nvPr/>
        </p:nvSpPr>
        <p:spPr>
          <a:xfrm>
            <a:off x="3455209" y="4097008"/>
            <a:ext cx="261293" cy="261337"/>
          </a:xfrm>
          <a:custGeom>
            <a:rect b="b" l="l" r="r" t="t"/>
            <a:pathLst>
              <a:path extrusionOk="0" h="5854" w="5853">
                <a:moveTo>
                  <a:pt x="2927" y="1"/>
                </a:moveTo>
                <a:cubicBezTo>
                  <a:pt x="1319" y="1"/>
                  <a:pt x="1" y="1319"/>
                  <a:pt x="1" y="2928"/>
                </a:cubicBezTo>
                <a:cubicBezTo>
                  <a:pt x="1" y="4550"/>
                  <a:pt x="1319" y="5853"/>
                  <a:pt x="2927" y="5853"/>
                </a:cubicBezTo>
                <a:cubicBezTo>
                  <a:pt x="4549" y="5853"/>
                  <a:pt x="5853" y="4550"/>
                  <a:pt x="5853" y="2928"/>
                </a:cubicBezTo>
                <a:cubicBezTo>
                  <a:pt x="5853" y="1319"/>
                  <a:pt x="4549" y="1"/>
                  <a:pt x="2927" y="1"/>
                </a:cubicBezTo>
                <a:close/>
              </a:path>
            </a:pathLst>
          </a:custGeom>
          <a:solidFill>
            <a:srgbClr val="DCDE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p104"/>
          <p:cNvSpPr/>
          <p:nvPr/>
        </p:nvSpPr>
        <p:spPr>
          <a:xfrm>
            <a:off x="3557397" y="4199776"/>
            <a:ext cx="48928" cy="56428"/>
          </a:xfrm>
          <a:custGeom>
            <a:rect b="b" l="l" r="r" t="t"/>
            <a:pathLst>
              <a:path extrusionOk="0" h="1264" w="1096">
                <a:moveTo>
                  <a:pt x="0" y="1"/>
                </a:moveTo>
                <a:lnTo>
                  <a:pt x="0" y="1263"/>
                </a:lnTo>
                <a:lnTo>
                  <a:pt x="1095" y="626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104"/>
          <p:cNvSpPr/>
          <p:nvPr/>
        </p:nvSpPr>
        <p:spPr>
          <a:xfrm>
            <a:off x="3606281" y="4199776"/>
            <a:ext cx="8125" cy="55803"/>
          </a:xfrm>
          <a:custGeom>
            <a:rect b="b" l="l" r="r" t="t"/>
            <a:pathLst>
              <a:path extrusionOk="0" h="1250" w="182">
                <a:moveTo>
                  <a:pt x="0" y="1"/>
                </a:moveTo>
                <a:lnTo>
                  <a:pt x="0" y="1249"/>
                </a:lnTo>
                <a:lnTo>
                  <a:pt x="181" y="1249"/>
                </a:lnTo>
                <a:lnTo>
                  <a:pt x="1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104"/>
          <p:cNvSpPr/>
          <p:nvPr/>
        </p:nvSpPr>
        <p:spPr>
          <a:xfrm>
            <a:off x="2402125" y="4097008"/>
            <a:ext cx="260668" cy="261337"/>
          </a:xfrm>
          <a:custGeom>
            <a:rect b="b" l="l" r="r" t="t"/>
            <a:pathLst>
              <a:path extrusionOk="0" h="5854" w="5839">
                <a:moveTo>
                  <a:pt x="2913" y="1"/>
                </a:moveTo>
                <a:cubicBezTo>
                  <a:pt x="1304" y="1"/>
                  <a:pt x="1" y="1319"/>
                  <a:pt x="1" y="2928"/>
                </a:cubicBezTo>
                <a:cubicBezTo>
                  <a:pt x="1" y="4550"/>
                  <a:pt x="1304" y="5853"/>
                  <a:pt x="2913" y="5853"/>
                </a:cubicBezTo>
                <a:cubicBezTo>
                  <a:pt x="4535" y="5853"/>
                  <a:pt x="5839" y="4550"/>
                  <a:pt x="5839" y="2928"/>
                </a:cubicBezTo>
                <a:cubicBezTo>
                  <a:pt x="5839" y="1319"/>
                  <a:pt x="4535" y="1"/>
                  <a:pt x="2913" y="1"/>
                </a:cubicBezTo>
                <a:close/>
              </a:path>
            </a:pathLst>
          </a:custGeom>
          <a:solidFill>
            <a:srgbClr val="DCDE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104"/>
          <p:cNvSpPr/>
          <p:nvPr/>
        </p:nvSpPr>
        <p:spPr>
          <a:xfrm>
            <a:off x="2511679" y="4199776"/>
            <a:ext cx="49017" cy="56428"/>
          </a:xfrm>
          <a:custGeom>
            <a:rect b="b" l="l" r="r" t="t"/>
            <a:pathLst>
              <a:path extrusionOk="0" h="1264" w="1098">
                <a:moveTo>
                  <a:pt x="1097" y="1"/>
                </a:moveTo>
                <a:lnTo>
                  <a:pt x="1" y="626"/>
                </a:lnTo>
                <a:lnTo>
                  <a:pt x="1097" y="1263"/>
                </a:lnTo>
                <a:lnTo>
                  <a:pt x="10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2" name="Google Shape;2162;p104"/>
          <p:cNvSpPr/>
          <p:nvPr/>
        </p:nvSpPr>
        <p:spPr>
          <a:xfrm>
            <a:off x="2504268" y="4199776"/>
            <a:ext cx="7455" cy="55803"/>
          </a:xfrm>
          <a:custGeom>
            <a:rect b="b" l="l" r="r" t="t"/>
            <a:pathLst>
              <a:path extrusionOk="0" h="1250" w="167">
                <a:moveTo>
                  <a:pt x="1" y="1"/>
                </a:moveTo>
                <a:lnTo>
                  <a:pt x="1" y="1249"/>
                </a:lnTo>
                <a:lnTo>
                  <a:pt x="167" y="1249"/>
                </a:lnTo>
                <a:lnTo>
                  <a:pt x="16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104"/>
          <p:cNvSpPr/>
          <p:nvPr/>
        </p:nvSpPr>
        <p:spPr>
          <a:xfrm>
            <a:off x="3972710" y="4214800"/>
            <a:ext cx="1842300" cy="39000"/>
          </a:xfrm>
          <a:prstGeom prst="roundRect">
            <a:avLst>
              <a:gd fmla="val 50000" name="adj"/>
            </a:avLst>
          </a:pr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4" name="Google Shape;2164;p104"/>
          <p:cNvSpPr/>
          <p:nvPr/>
        </p:nvSpPr>
        <p:spPr>
          <a:xfrm>
            <a:off x="5739057" y="4154930"/>
            <a:ext cx="146045" cy="146102"/>
          </a:xfrm>
          <a:custGeom>
            <a:rect b="b" l="l" r="r" t="t"/>
            <a:pathLst>
              <a:path extrusionOk="0" h="2553" w="2552">
                <a:moveTo>
                  <a:pt x="1276" y="1"/>
                </a:moveTo>
                <a:cubicBezTo>
                  <a:pt x="568" y="1"/>
                  <a:pt x="0" y="570"/>
                  <a:pt x="0" y="1277"/>
                </a:cubicBezTo>
                <a:cubicBezTo>
                  <a:pt x="0" y="1984"/>
                  <a:pt x="568" y="2552"/>
                  <a:pt x="1276" y="2552"/>
                </a:cubicBezTo>
                <a:cubicBezTo>
                  <a:pt x="1983" y="2552"/>
                  <a:pt x="2552" y="1984"/>
                  <a:pt x="2552" y="1277"/>
                </a:cubicBezTo>
                <a:cubicBezTo>
                  <a:pt x="2552" y="570"/>
                  <a:pt x="1983" y="1"/>
                  <a:pt x="12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104"/>
          <p:cNvSpPr/>
          <p:nvPr/>
        </p:nvSpPr>
        <p:spPr>
          <a:xfrm>
            <a:off x="5783465" y="4199395"/>
            <a:ext cx="57228" cy="57170"/>
          </a:xfrm>
          <a:custGeom>
            <a:rect b="b" l="l" r="r" t="t"/>
            <a:pathLst>
              <a:path extrusionOk="0" h="999" w="1000">
                <a:moveTo>
                  <a:pt x="500" y="0"/>
                </a:moveTo>
                <a:cubicBezTo>
                  <a:pt x="223" y="0"/>
                  <a:pt x="1" y="222"/>
                  <a:pt x="1" y="500"/>
                </a:cubicBezTo>
                <a:cubicBezTo>
                  <a:pt x="1" y="777"/>
                  <a:pt x="223" y="999"/>
                  <a:pt x="500" y="999"/>
                </a:cubicBezTo>
                <a:cubicBezTo>
                  <a:pt x="777" y="999"/>
                  <a:pt x="999" y="777"/>
                  <a:pt x="999" y="500"/>
                </a:cubicBezTo>
                <a:cubicBezTo>
                  <a:pt x="999" y="222"/>
                  <a:pt x="777" y="0"/>
                  <a:pt x="500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6" name="Google Shape;2166;p104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2167" name="Google Shape;2167;p104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04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04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0" name="Google Shape;2170;p104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2171" name="Google Shape;2171;p104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104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3" name="Google Shape;2173;p104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2174" name="Google Shape;2174;p104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104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104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104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104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104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104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81" name="Google Shape;2181;p104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182" name="Google Shape;2182;p104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183" name="Google Shape;2183;p104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2184" name="Google Shape;2184;p104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85" name="Google Shape;2185;p104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86" name="Google Shape;2186;p104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2187" name="Google Shape;2187;p104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104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9" name="Google Shape;2189;p104"/>
          <p:cNvGrpSpPr/>
          <p:nvPr/>
        </p:nvGrpSpPr>
        <p:grpSpPr>
          <a:xfrm>
            <a:off x="4052137" y="3267635"/>
            <a:ext cx="2496147" cy="415030"/>
            <a:chOff x="2848700" y="5897400"/>
            <a:chExt cx="5026475" cy="906575"/>
          </a:xfrm>
        </p:grpSpPr>
        <p:sp>
          <p:nvSpPr>
            <p:cNvPr id="2190" name="Google Shape;2190;p104"/>
            <p:cNvSpPr/>
            <p:nvPr/>
          </p:nvSpPr>
          <p:spPr>
            <a:xfrm>
              <a:off x="2980200" y="5897400"/>
              <a:ext cx="4721775" cy="906575"/>
            </a:xfrm>
            <a:custGeom>
              <a:rect b="b" l="l" r="r" t="t"/>
              <a:pathLst>
                <a:path extrusionOk="0" h="36263" w="188871">
                  <a:moveTo>
                    <a:pt x="26084" y="0"/>
                  </a:moveTo>
                  <a:cubicBezTo>
                    <a:pt x="25966" y="0"/>
                    <a:pt x="25846" y="7"/>
                    <a:pt x="25724" y="20"/>
                  </a:cubicBezTo>
                  <a:cubicBezTo>
                    <a:pt x="22665" y="340"/>
                    <a:pt x="22109" y="7718"/>
                    <a:pt x="21468" y="16249"/>
                  </a:cubicBezTo>
                  <a:cubicBezTo>
                    <a:pt x="20891" y="24140"/>
                    <a:pt x="20164" y="33933"/>
                    <a:pt x="17000" y="33933"/>
                  </a:cubicBezTo>
                  <a:lnTo>
                    <a:pt x="16957" y="33933"/>
                  </a:lnTo>
                  <a:cubicBezTo>
                    <a:pt x="13621" y="33804"/>
                    <a:pt x="13856" y="25614"/>
                    <a:pt x="14049" y="19008"/>
                  </a:cubicBezTo>
                  <a:cubicBezTo>
                    <a:pt x="14220" y="13705"/>
                    <a:pt x="14348" y="9129"/>
                    <a:pt x="12937" y="7675"/>
                  </a:cubicBezTo>
                  <a:cubicBezTo>
                    <a:pt x="12595" y="7333"/>
                    <a:pt x="12188" y="7162"/>
                    <a:pt x="11740" y="7162"/>
                  </a:cubicBezTo>
                  <a:cubicBezTo>
                    <a:pt x="9473" y="7162"/>
                    <a:pt x="9174" y="9685"/>
                    <a:pt x="8832" y="12357"/>
                  </a:cubicBezTo>
                  <a:cubicBezTo>
                    <a:pt x="8296" y="16762"/>
                    <a:pt x="7612" y="22236"/>
                    <a:pt x="0" y="22942"/>
                  </a:cubicBezTo>
                  <a:lnTo>
                    <a:pt x="108" y="24011"/>
                  </a:lnTo>
                  <a:cubicBezTo>
                    <a:pt x="8575" y="23219"/>
                    <a:pt x="9365" y="16762"/>
                    <a:pt x="9901" y="12485"/>
                  </a:cubicBezTo>
                  <a:cubicBezTo>
                    <a:pt x="10221" y="9771"/>
                    <a:pt x="10477" y="8231"/>
                    <a:pt x="11740" y="8231"/>
                  </a:cubicBezTo>
                  <a:cubicBezTo>
                    <a:pt x="11911" y="8231"/>
                    <a:pt x="12039" y="8274"/>
                    <a:pt x="12167" y="8423"/>
                  </a:cubicBezTo>
                  <a:cubicBezTo>
                    <a:pt x="13257" y="9557"/>
                    <a:pt x="13129" y="14347"/>
                    <a:pt x="12980" y="18986"/>
                  </a:cubicBezTo>
                  <a:cubicBezTo>
                    <a:pt x="12744" y="26791"/>
                    <a:pt x="12510" y="34851"/>
                    <a:pt x="16914" y="35002"/>
                  </a:cubicBezTo>
                  <a:lnTo>
                    <a:pt x="17000" y="35002"/>
                  </a:lnTo>
                  <a:cubicBezTo>
                    <a:pt x="21148" y="35002"/>
                    <a:pt x="21832" y="25936"/>
                    <a:pt x="22537" y="16334"/>
                  </a:cubicBezTo>
                  <a:cubicBezTo>
                    <a:pt x="23050" y="9642"/>
                    <a:pt x="23649" y="1303"/>
                    <a:pt x="25830" y="1067"/>
                  </a:cubicBezTo>
                  <a:cubicBezTo>
                    <a:pt x="25910" y="1060"/>
                    <a:pt x="25987" y="1057"/>
                    <a:pt x="26061" y="1057"/>
                  </a:cubicBezTo>
                  <a:cubicBezTo>
                    <a:pt x="26445" y="1057"/>
                    <a:pt x="26752" y="1152"/>
                    <a:pt x="26984" y="1367"/>
                  </a:cubicBezTo>
                  <a:cubicBezTo>
                    <a:pt x="27925" y="2222"/>
                    <a:pt x="27925" y="4788"/>
                    <a:pt x="27925" y="7248"/>
                  </a:cubicBezTo>
                  <a:cubicBezTo>
                    <a:pt x="27925" y="10262"/>
                    <a:pt x="27905" y="13383"/>
                    <a:pt x="29444" y="14923"/>
                  </a:cubicBezTo>
                  <a:cubicBezTo>
                    <a:pt x="30064" y="15544"/>
                    <a:pt x="30856" y="15843"/>
                    <a:pt x="31839" y="15843"/>
                  </a:cubicBezTo>
                  <a:cubicBezTo>
                    <a:pt x="35965" y="15843"/>
                    <a:pt x="36629" y="13406"/>
                    <a:pt x="37120" y="11610"/>
                  </a:cubicBezTo>
                  <a:cubicBezTo>
                    <a:pt x="37505" y="10133"/>
                    <a:pt x="37761" y="9429"/>
                    <a:pt x="38981" y="9429"/>
                  </a:cubicBezTo>
                  <a:cubicBezTo>
                    <a:pt x="40221" y="9429"/>
                    <a:pt x="40284" y="14218"/>
                    <a:pt x="40327" y="17725"/>
                  </a:cubicBezTo>
                  <a:cubicBezTo>
                    <a:pt x="40392" y="23413"/>
                    <a:pt x="40455" y="29292"/>
                    <a:pt x="43791" y="29292"/>
                  </a:cubicBezTo>
                  <a:cubicBezTo>
                    <a:pt x="44754" y="29292"/>
                    <a:pt x="45438" y="29058"/>
                    <a:pt x="45909" y="28544"/>
                  </a:cubicBezTo>
                  <a:cubicBezTo>
                    <a:pt x="46656" y="27732"/>
                    <a:pt x="46571" y="26469"/>
                    <a:pt x="46485" y="25229"/>
                  </a:cubicBezTo>
                  <a:cubicBezTo>
                    <a:pt x="46400" y="24075"/>
                    <a:pt x="46314" y="22877"/>
                    <a:pt x="46956" y="22193"/>
                  </a:cubicBezTo>
                  <a:cubicBezTo>
                    <a:pt x="47383" y="21723"/>
                    <a:pt x="48196" y="21488"/>
                    <a:pt x="49373" y="21488"/>
                  </a:cubicBezTo>
                  <a:cubicBezTo>
                    <a:pt x="53969" y="21488"/>
                    <a:pt x="54547" y="14518"/>
                    <a:pt x="55017" y="8915"/>
                  </a:cubicBezTo>
                  <a:cubicBezTo>
                    <a:pt x="55252" y="6221"/>
                    <a:pt x="55551" y="2521"/>
                    <a:pt x="56386" y="2521"/>
                  </a:cubicBezTo>
                  <a:cubicBezTo>
                    <a:pt x="57347" y="2521"/>
                    <a:pt x="57647" y="5643"/>
                    <a:pt x="57903" y="8146"/>
                  </a:cubicBezTo>
                  <a:cubicBezTo>
                    <a:pt x="58310" y="12422"/>
                    <a:pt x="58781" y="17275"/>
                    <a:pt x="62159" y="17275"/>
                  </a:cubicBezTo>
                  <a:cubicBezTo>
                    <a:pt x="64426" y="17275"/>
                    <a:pt x="64853" y="22492"/>
                    <a:pt x="65216" y="27090"/>
                  </a:cubicBezTo>
                  <a:cubicBezTo>
                    <a:pt x="65623" y="32008"/>
                    <a:pt x="65986" y="36263"/>
                    <a:pt x="68423" y="36263"/>
                  </a:cubicBezTo>
                  <a:cubicBezTo>
                    <a:pt x="70861" y="36263"/>
                    <a:pt x="71696" y="33269"/>
                    <a:pt x="72508" y="30361"/>
                  </a:cubicBezTo>
                  <a:cubicBezTo>
                    <a:pt x="73235" y="27710"/>
                    <a:pt x="73983" y="24973"/>
                    <a:pt x="75844" y="24973"/>
                  </a:cubicBezTo>
                  <a:cubicBezTo>
                    <a:pt x="78473" y="24973"/>
                    <a:pt x="78837" y="21745"/>
                    <a:pt x="79179" y="18643"/>
                  </a:cubicBezTo>
                  <a:cubicBezTo>
                    <a:pt x="79564" y="15159"/>
                    <a:pt x="79970" y="12870"/>
                    <a:pt x="81809" y="12850"/>
                  </a:cubicBezTo>
                  <a:cubicBezTo>
                    <a:pt x="84631" y="12807"/>
                    <a:pt x="85315" y="11866"/>
                    <a:pt x="85851" y="11117"/>
                  </a:cubicBezTo>
                  <a:cubicBezTo>
                    <a:pt x="86278" y="10540"/>
                    <a:pt x="86578" y="10113"/>
                    <a:pt x="88074" y="10091"/>
                  </a:cubicBezTo>
                  <a:cubicBezTo>
                    <a:pt x="89592" y="10091"/>
                    <a:pt x="90170" y="15886"/>
                    <a:pt x="90555" y="19735"/>
                  </a:cubicBezTo>
                  <a:cubicBezTo>
                    <a:pt x="91111" y="25358"/>
                    <a:pt x="91516" y="28565"/>
                    <a:pt x="93227" y="28630"/>
                  </a:cubicBezTo>
                  <a:cubicBezTo>
                    <a:pt x="93252" y="28631"/>
                    <a:pt x="93276" y="28631"/>
                    <a:pt x="93301" y="28631"/>
                  </a:cubicBezTo>
                  <a:cubicBezTo>
                    <a:pt x="95019" y="28631"/>
                    <a:pt x="95610" y="26458"/>
                    <a:pt x="96220" y="24117"/>
                  </a:cubicBezTo>
                  <a:cubicBezTo>
                    <a:pt x="96862" y="21745"/>
                    <a:pt x="97525" y="19264"/>
                    <a:pt x="99236" y="19264"/>
                  </a:cubicBezTo>
                  <a:cubicBezTo>
                    <a:pt x="101588" y="19264"/>
                    <a:pt x="104388" y="18344"/>
                    <a:pt x="104388" y="13939"/>
                  </a:cubicBezTo>
                  <a:cubicBezTo>
                    <a:pt x="104388" y="13426"/>
                    <a:pt x="104496" y="13255"/>
                    <a:pt x="104602" y="13170"/>
                  </a:cubicBezTo>
                  <a:cubicBezTo>
                    <a:pt x="104883" y="12889"/>
                    <a:pt x="105563" y="12823"/>
                    <a:pt x="106520" y="12823"/>
                  </a:cubicBezTo>
                  <a:cubicBezTo>
                    <a:pt x="106948" y="12823"/>
                    <a:pt x="107432" y="12837"/>
                    <a:pt x="107960" y="12850"/>
                  </a:cubicBezTo>
                  <a:cubicBezTo>
                    <a:pt x="108665" y="12870"/>
                    <a:pt x="109477" y="12913"/>
                    <a:pt x="110398" y="12913"/>
                  </a:cubicBezTo>
                  <a:cubicBezTo>
                    <a:pt x="112000" y="12913"/>
                    <a:pt x="112365" y="17104"/>
                    <a:pt x="112707" y="20782"/>
                  </a:cubicBezTo>
                  <a:cubicBezTo>
                    <a:pt x="113177" y="26127"/>
                    <a:pt x="113668" y="31623"/>
                    <a:pt x="117346" y="31623"/>
                  </a:cubicBezTo>
                  <a:lnTo>
                    <a:pt x="117431" y="31623"/>
                  </a:lnTo>
                  <a:cubicBezTo>
                    <a:pt x="121152" y="31558"/>
                    <a:pt x="121366" y="24588"/>
                    <a:pt x="121580" y="17831"/>
                  </a:cubicBezTo>
                  <a:cubicBezTo>
                    <a:pt x="121730" y="13127"/>
                    <a:pt x="121922" y="7268"/>
                    <a:pt x="123675" y="7268"/>
                  </a:cubicBezTo>
                  <a:cubicBezTo>
                    <a:pt x="125557" y="7268"/>
                    <a:pt x="125921" y="15159"/>
                    <a:pt x="126178" y="20932"/>
                  </a:cubicBezTo>
                  <a:cubicBezTo>
                    <a:pt x="126540" y="28929"/>
                    <a:pt x="126862" y="35835"/>
                    <a:pt x="129813" y="36006"/>
                  </a:cubicBezTo>
                  <a:cubicBezTo>
                    <a:pt x="129866" y="36010"/>
                    <a:pt x="129919" y="36012"/>
                    <a:pt x="129971" y="36012"/>
                  </a:cubicBezTo>
                  <a:cubicBezTo>
                    <a:pt x="130444" y="36012"/>
                    <a:pt x="130880" y="35839"/>
                    <a:pt x="131244" y="35493"/>
                  </a:cubicBezTo>
                  <a:cubicBezTo>
                    <a:pt x="133041" y="33910"/>
                    <a:pt x="133319" y="28844"/>
                    <a:pt x="133639" y="23455"/>
                  </a:cubicBezTo>
                  <a:cubicBezTo>
                    <a:pt x="133896" y="19114"/>
                    <a:pt x="134238" y="13170"/>
                    <a:pt x="135714" y="13149"/>
                  </a:cubicBezTo>
                  <a:cubicBezTo>
                    <a:pt x="137254" y="13149"/>
                    <a:pt x="137596" y="19199"/>
                    <a:pt x="137830" y="23626"/>
                  </a:cubicBezTo>
                  <a:cubicBezTo>
                    <a:pt x="138172" y="29933"/>
                    <a:pt x="138472" y="35364"/>
                    <a:pt x="141060" y="35601"/>
                  </a:cubicBezTo>
                  <a:cubicBezTo>
                    <a:pt x="141126" y="35606"/>
                    <a:pt x="141191" y="35609"/>
                    <a:pt x="141255" y="35609"/>
                  </a:cubicBezTo>
                  <a:cubicBezTo>
                    <a:pt x="143791" y="35609"/>
                    <a:pt x="144521" y="31119"/>
                    <a:pt x="145293" y="26363"/>
                  </a:cubicBezTo>
                  <a:cubicBezTo>
                    <a:pt x="145849" y="22985"/>
                    <a:pt x="146534" y="18794"/>
                    <a:pt x="147837" y="18794"/>
                  </a:cubicBezTo>
                  <a:cubicBezTo>
                    <a:pt x="148949" y="18794"/>
                    <a:pt x="149248" y="19649"/>
                    <a:pt x="149655" y="21616"/>
                  </a:cubicBezTo>
                  <a:cubicBezTo>
                    <a:pt x="150083" y="23669"/>
                    <a:pt x="150596" y="26235"/>
                    <a:pt x="153804" y="26235"/>
                  </a:cubicBezTo>
                  <a:cubicBezTo>
                    <a:pt x="156818" y="26235"/>
                    <a:pt x="156883" y="21274"/>
                    <a:pt x="156946" y="16014"/>
                  </a:cubicBezTo>
                  <a:cubicBezTo>
                    <a:pt x="156989" y="11416"/>
                    <a:pt x="157054" y="6178"/>
                    <a:pt x="159383" y="6178"/>
                  </a:cubicBezTo>
                  <a:cubicBezTo>
                    <a:pt x="161843" y="6178"/>
                    <a:pt x="162143" y="11502"/>
                    <a:pt x="162420" y="16185"/>
                  </a:cubicBezTo>
                  <a:cubicBezTo>
                    <a:pt x="162699" y="21189"/>
                    <a:pt x="162955" y="25508"/>
                    <a:pt x="165542" y="25508"/>
                  </a:cubicBezTo>
                  <a:cubicBezTo>
                    <a:pt x="168107" y="25508"/>
                    <a:pt x="169156" y="20761"/>
                    <a:pt x="170374" y="15265"/>
                  </a:cubicBezTo>
                  <a:cubicBezTo>
                    <a:pt x="171486" y="10327"/>
                    <a:pt x="172705" y="4745"/>
                    <a:pt x="174929" y="4745"/>
                  </a:cubicBezTo>
                  <a:cubicBezTo>
                    <a:pt x="176982" y="4745"/>
                    <a:pt x="178137" y="13448"/>
                    <a:pt x="178970" y="19798"/>
                  </a:cubicBezTo>
                  <a:cubicBezTo>
                    <a:pt x="180104" y="28565"/>
                    <a:pt x="181108" y="36134"/>
                    <a:pt x="184230" y="36134"/>
                  </a:cubicBezTo>
                  <a:cubicBezTo>
                    <a:pt x="186048" y="36134"/>
                    <a:pt x="186390" y="34916"/>
                    <a:pt x="187351" y="30298"/>
                  </a:cubicBezTo>
                  <a:cubicBezTo>
                    <a:pt x="188292" y="25765"/>
                    <a:pt x="188870" y="23669"/>
                    <a:pt x="188870" y="23647"/>
                  </a:cubicBezTo>
                  <a:lnTo>
                    <a:pt x="187844" y="23370"/>
                  </a:lnTo>
                  <a:cubicBezTo>
                    <a:pt x="187822" y="23390"/>
                    <a:pt x="187245" y="25508"/>
                    <a:pt x="186305" y="30084"/>
                  </a:cubicBezTo>
                  <a:cubicBezTo>
                    <a:pt x="185342" y="34660"/>
                    <a:pt x="185085" y="35065"/>
                    <a:pt x="184230" y="35065"/>
                  </a:cubicBezTo>
                  <a:cubicBezTo>
                    <a:pt x="182049" y="35065"/>
                    <a:pt x="180874" y="26170"/>
                    <a:pt x="180018" y="19670"/>
                  </a:cubicBezTo>
                  <a:cubicBezTo>
                    <a:pt x="178906" y="11074"/>
                    <a:pt x="177923" y="3676"/>
                    <a:pt x="174929" y="3676"/>
                  </a:cubicBezTo>
                  <a:cubicBezTo>
                    <a:pt x="171850" y="3676"/>
                    <a:pt x="170631" y="9193"/>
                    <a:pt x="169348" y="15031"/>
                  </a:cubicBezTo>
                  <a:cubicBezTo>
                    <a:pt x="168364" y="19435"/>
                    <a:pt x="167252" y="24439"/>
                    <a:pt x="165542" y="24439"/>
                  </a:cubicBezTo>
                  <a:cubicBezTo>
                    <a:pt x="163959" y="24439"/>
                    <a:pt x="163703" y="20012"/>
                    <a:pt x="163489" y="16120"/>
                  </a:cubicBezTo>
                  <a:cubicBezTo>
                    <a:pt x="163169" y="10712"/>
                    <a:pt x="162847" y="5109"/>
                    <a:pt x="159383" y="5109"/>
                  </a:cubicBezTo>
                  <a:cubicBezTo>
                    <a:pt x="156005" y="5109"/>
                    <a:pt x="155942" y="10647"/>
                    <a:pt x="155877" y="16014"/>
                  </a:cubicBezTo>
                  <a:cubicBezTo>
                    <a:pt x="155834" y="20291"/>
                    <a:pt x="155771" y="25166"/>
                    <a:pt x="153804" y="25166"/>
                  </a:cubicBezTo>
                  <a:cubicBezTo>
                    <a:pt x="151643" y="25166"/>
                    <a:pt x="151195" y="23732"/>
                    <a:pt x="150702" y="21403"/>
                  </a:cubicBezTo>
                  <a:cubicBezTo>
                    <a:pt x="150360" y="19670"/>
                    <a:pt x="149955" y="17725"/>
                    <a:pt x="147837" y="17725"/>
                  </a:cubicBezTo>
                  <a:cubicBezTo>
                    <a:pt x="145636" y="17725"/>
                    <a:pt x="144972" y="21637"/>
                    <a:pt x="144245" y="26192"/>
                  </a:cubicBezTo>
                  <a:cubicBezTo>
                    <a:pt x="143626" y="29913"/>
                    <a:pt x="142876" y="34531"/>
                    <a:pt x="141231" y="34531"/>
                  </a:cubicBezTo>
                  <a:lnTo>
                    <a:pt x="141145" y="34531"/>
                  </a:lnTo>
                  <a:cubicBezTo>
                    <a:pt x="139477" y="34381"/>
                    <a:pt x="139135" y="28137"/>
                    <a:pt x="138899" y="23584"/>
                  </a:cubicBezTo>
                  <a:cubicBezTo>
                    <a:pt x="138557" y="17403"/>
                    <a:pt x="138280" y="12080"/>
                    <a:pt x="135735" y="12080"/>
                  </a:cubicBezTo>
                  <a:lnTo>
                    <a:pt x="135692" y="12080"/>
                  </a:lnTo>
                  <a:cubicBezTo>
                    <a:pt x="133234" y="12101"/>
                    <a:pt x="132912" y="17340"/>
                    <a:pt x="132570" y="23390"/>
                  </a:cubicBezTo>
                  <a:cubicBezTo>
                    <a:pt x="132293" y="28094"/>
                    <a:pt x="131994" y="33420"/>
                    <a:pt x="130540" y="34702"/>
                  </a:cubicBezTo>
                  <a:cubicBezTo>
                    <a:pt x="130348" y="34856"/>
                    <a:pt x="130157" y="34940"/>
                    <a:pt x="129949" y="34940"/>
                  </a:cubicBezTo>
                  <a:cubicBezTo>
                    <a:pt x="129925" y="34940"/>
                    <a:pt x="129901" y="34939"/>
                    <a:pt x="129876" y="34937"/>
                  </a:cubicBezTo>
                  <a:cubicBezTo>
                    <a:pt x="127888" y="34831"/>
                    <a:pt x="127524" y="26769"/>
                    <a:pt x="127247" y="20867"/>
                  </a:cubicBezTo>
                  <a:cubicBezTo>
                    <a:pt x="126882" y="12999"/>
                    <a:pt x="126583" y="6199"/>
                    <a:pt x="123675" y="6199"/>
                  </a:cubicBezTo>
                  <a:cubicBezTo>
                    <a:pt x="120895" y="6199"/>
                    <a:pt x="120724" y="11567"/>
                    <a:pt x="120511" y="17810"/>
                  </a:cubicBezTo>
                  <a:cubicBezTo>
                    <a:pt x="120339" y="23455"/>
                    <a:pt x="120105" y="30512"/>
                    <a:pt x="117411" y="30554"/>
                  </a:cubicBezTo>
                  <a:lnTo>
                    <a:pt x="117368" y="30554"/>
                  </a:lnTo>
                  <a:cubicBezTo>
                    <a:pt x="114652" y="30554"/>
                    <a:pt x="114181" y="25315"/>
                    <a:pt x="113776" y="20696"/>
                  </a:cubicBezTo>
                  <a:cubicBezTo>
                    <a:pt x="113348" y="15949"/>
                    <a:pt x="112984" y="11844"/>
                    <a:pt x="110398" y="11844"/>
                  </a:cubicBezTo>
                  <a:cubicBezTo>
                    <a:pt x="109499" y="11844"/>
                    <a:pt x="108687" y="11801"/>
                    <a:pt x="107980" y="11781"/>
                  </a:cubicBezTo>
                  <a:cubicBezTo>
                    <a:pt x="107450" y="11764"/>
                    <a:pt x="106973" y="11751"/>
                    <a:pt x="106543" y="11751"/>
                  </a:cubicBezTo>
                  <a:cubicBezTo>
                    <a:pt x="105257" y="11751"/>
                    <a:pt x="104399" y="11872"/>
                    <a:pt x="103855" y="12400"/>
                  </a:cubicBezTo>
                  <a:cubicBezTo>
                    <a:pt x="103490" y="12742"/>
                    <a:pt x="103319" y="13255"/>
                    <a:pt x="103319" y="13939"/>
                  </a:cubicBezTo>
                  <a:cubicBezTo>
                    <a:pt x="103319" y="16847"/>
                    <a:pt x="102016" y="18195"/>
                    <a:pt x="99236" y="18195"/>
                  </a:cubicBezTo>
                  <a:cubicBezTo>
                    <a:pt x="96691" y="18195"/>
                    <a:pt x="95900" y="21209"/>
                    <a:pt x="95194" y="23861"/>
                  </a:cubicBezTo>
                  <a:cubicBezTo>
                    <a:pt x="94703" y="25679"/>
                    <a:pt x="94190" y="27561"/>
                    <a:pt x="93312" y="27561"/>
                  </a:cubicBezTo>
                  <a:lnTo>
                    <a:pt x="93269" y="27561"/>
                  </a:lnTo>
                  <a:cubicBezTo>
                    <a:pt x="92394" y="27518"/>
                    <a:pt x="91901" y="22578"/>
                    <a:pt x="91602" y="19627"/>
                  </a:cubicBezTo>
                  <a:cubicBezTo>
                    <a:pt x="91068" y="14175"/>
                    <a:pt x="90555" y="9021"/>
                    <a:pt x="88074" y="9021"/>
                  </a:cubicBezTo>
                  <a:lnTo>
                    <a:pt x="88052" y="9021"/>
                  </a:lnTo>
                  <a:cubicBezTo>
                    <a:pt x="86022" y="9044"/>
                    <a:pt x="85466" y="9813"/>
                    <a:pt x="84995" y="10498"/>
                  </a:cubicBezTo>
                  <a:cubicBezTo>
                    <a:pt x="84525" y="11139"/>
                    <a:pt x="84075" y="11738"/>
                    <a:pt x="81788" y="11781"/>
                  </a:cubicBezTo>
                  <a:cubicBezTo>
                    <a:pt x="78858" y="11801"/>
                    <a:pt x="78473" y="15373"/>
                    <a:pt x="78131" y="18515"/>
                  </a:cubicBezTo>
                  <a:cubicBezTo>
                    <a:pt x="77768" y="21765"/>
                    <a:pt x="77404" y="23904"/>
                    <a:pt x="75844" y="23904"/>
                  </a:cubicBezTo>
                  <a:cubicBezTo>
                    <a:pt x="73170" y="23904"/>
                    <a:pt x="72315" y="27048"/>
                    <a:pt x="71460" y="30084"/>
                  </a:cubicBezTo>
                  <a:cubicBezTo>
                    <a:pt x="70733" y="32713"/>
                    <a:pt x="70048" y="35193"/>
                    <a:pt x="68423" y="35193"/>
                  </a:cubicBezTo>
                  <a:cubicBezTo>
                    <a:pt x="66969" y="35193"/>
                    <a:pt x="66584" y="30640"/>
                    <a:pt x="66285" y="27005"/>
                  </a:cubicBezTo>
                  <a:cubicBezTo>
                    <a:pt x="65857" y="21702"/>
                    <a:pt x="65409" y="16206"/>
                    <a:pt x="62159" y="16206"/>
                  </a:cubicBezTo>
                  <a:cubicBezTo>
                    <a:pt x="59764" y="16206"/>
                    <a:pt x="59337" y="11866"/>
                    <a:pt x="58972" y="8038"/>
                  </a:cubicBezTo>
                  <a:cubicBezTo>
                    <a:pt x="58630" y="4511"/>
                    <a:pt x="58331" y="1452"/>
                    <a:pt x="56386" y="1452"/>
                  </a:cubicBezTo>
                  <a:cubicBezTo>
                    <a:pt x="54568" y="1452"/>
                    <a:pt x="54311" y="4531"/>
                    <a:pt x="53948" y="8808"/>
                  </a:cubicBezTo>
                  <a:cubicBezTo>
                    <a:pt x="53521" y="13982"/>
                    <a:pt x="52985" y="20419"/>
                    <a:pt x="49373" y="20419"/>
                  </a:cubicBezTo>
                  <a:cubicBezTo>
                    <a:pt x="47876" y="20419"/>
                    <a:pt x="46827" y="20761"/>
                    <a:pt x="46165" y="21466"/>
                  </a:cubicBezTo>
                  <a:cubicBezTo>
                    <a:pt x="45224" y="22472"/>
                    <a:pt x="45330" y="23989"/>
                    <a:pt x="45416" y="25315"/>
                  </a:cubicBezTo>
                  <a:cubicBezTo>
                    <a:pt x="45502" y="26363"/>
                    <a:pt x="45567" y="27347"/>
                    <a:pt x="45117" y="27817"/>
                  </a:cubicBezTo>
                  <a:cubicBezTo>
                    <a:pt x="44860" y="28094"/>
                    <a:pt x="44432" y="28223"/>
                    <a:pt x="43791" y="28223"/>
                  </a:cubicBezTo>
                  <a:cubicBezTo>
                    <a:pt x="41524" y="28223"/>
                    <a:pt x="41439" y="22386"/>
                    <a:pt x="41396" y="17703"/>
                  </a:cubicBezTo>
                  <a:cubicBezTo>
                    <a:pt x="41333" y="12485"/>
                    <a:pt x="41290" y="8359"/>
                    <a:pt x="38981" y="8359"/>
                  </a:cubicBezTo>
                  <a:cubicBezTo>
                    <a:pt x="36885" y="8359"/>
                    <a:pt x="36458" y="9942"/>
                    <a:pt x="36073" y="11331"/>
                  </a:cubicBezTo>
                  <a:cubicBezTo>
                    <a:pt x="35602" y="13106"/>
                    <a:pt x="35152" y="14774"/>
                    <a:pt x="31839" y="14774"/>
                  </a:cubicBezTo>
                  <a:cubicBezTo>
                    <a:pt x="31155" y="14774"/>
                    <a:pt x="30619" y="14581"/>
                    <a:pt x="30192" y="14175"/>
                  </a:cubicBezTo>
                  <a:cubicBezTo>
                    <a:pt x="28974" y="12956"/>
                    <a:pt x="28994" y="9920"/>
                    <a:pt x="28994" y="7248"/>
                  </a:cubicBezTo>
                  <a:cubicBezTo>
                    <a:pt x="28994" y="4425"/>
                    <a:pt x="28994" y="1751"/>
                    <a:pt x="27691" y="576"/>
                  </a:cubicBezTo>
                  <a:cubicBezTo>
                    <a:pt x="27275" y="196"/>
                    <a:pt x="26722" y="0"/>
                    <a:pt x="26084" y="0"/>
                  </a:cubicBez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04"/>
            <p:cNvSpPr/>
            <p:nvPr/>
          </p:nvSpPr>
          <p:spPr>
            <a:xfrm>
              <a:off x="2848700" y="6483775"/>
              <a:ext cx="5026475" cy="25"/>
            </a:xfrm>
            <a:custGeom>
              <a:rect b="b" l="l" r="r" t="t"/>
              <a:pathLst>
                <a:path extrusionOk="0" h="1" w="201059">
                  <a:moveTo>
                    <a:pt x="0" y="0"/>
                  </a:moveTo>
                  <a:lnTo>
                    <a:pt x="201058" y="0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04"/>
            <p:cNvSpPr/>
            <p:nvPr/>
          </p:nvSpPr>
          <p:spPr>
            <a:xfrm>
              <a:off x="2848700" y="6470375"/>
              <a:ext cx="5026475" cy="26775"/>
            </a:xfrm>
            <a:custGeom>
              <a:rect b="b" l="l" r="r" t="t"/>
              <a:pathLst>
                <a:path extrusionOk="0" h="1071" w="201059">
                  <a:moveTo>
                    <a:pt x="0" y="1"/>
                  </a:moveTo>
                  <a:lnTo>
                    <a:pt x="0" y="1070"/>
                  </a:lnTo>
                  <a:lnTo>
                    <a:pt x="201058" y="1070"/>
                  </a:lnTo>
                  <a:lnTo>
                    <a:pt x="201058" y="1"/>
                  </a:lnTo>
                  <a:close/>
                </a:path>
              </a:pathLst>
            </a:custGeom>
            <a:solidFill>
              <a:srgbClr val="00B7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4"/>
          <p:cNvSpPr txBox="1"/>
          <p:nvPr>
            <p:ph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1" name="Google Shape;481;p34"/>
          <p:cNvSpPr txBox="1"/>
          <p:nvPr>
            <p:ph type="title"/>
          </p:nvPr>
        </p:nvSpPr>
        <p:spPr>
          <a:xfrm>
            <a:off x="2567450" y="3246950"/>
            <a:ext cx="5367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100"/>
              <a:t>Team Working Agreement</a:t>
            </a:r>
            <a:endParaRPr sz="3100"/>
          </a:p>
        </p:txBody>
      </p:sp>
      <p:sp>
        <p:nvSpPr>
          <p:cNvPr id="482" name="Google Shape;482;p34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2661150" y="3023353"/>
            <a:ext cx="646900" cy="38915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34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485" name="Google Shape;485;p34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3250815" y="300824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488" name="Google Shape;488;p34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34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498" name="Google Shape;498;p34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00" name="Google Shape;500;p34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4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502" name="Google Shape;502;p34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Radiant Team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503" name="Google Shape;503;p34"/>
          <p:cNvGrpSpPr/>
          <p:nvPr/>
        </p:nvGrpSpPr>
        <p:grpSpPr>
          <a:xfrm>
            <a:off x="723838" y="552000"/>
            <a:ext cx="1244187" cy="1640915"/>
            <a:chOff x="723838" y="552000"/>
            <a:chExt cx="1244187" cy="1640915"/>
          </a:xfrm>
        </p:grpSpPr>
        <p:sp>
          <p:nvSpPr>
            <p:cNvPr id="504" name="Google Shape;504;p34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7" name="Google Shape;507;p34"/>
            <p:cNvGrpSpPr/>
            <p:nvPr/>
          </p:nvGrpSpPr>
          <p:grpSpPr>
            <a:xfrm>
              <a:off x="729627" y="975086"/>
              <a:ext cx="255615" cy="320580"/>
              <a:chOff x="6184139" y="1220827"/>
              <a:chExt cx="451696" cy="566496"/>
            </a:xfrm>
          </p:grpSpPr>
          <p:sp>
            <p:nvSpPr>
              <p:cNvPr id="508" name="Google Shape;508;p34"/>
              <p:cNvSpPr/>
              <p:nvPr/>
            </p:nvSpPr>
            <p:spPr>
              <a:xfrm>
                <a:off x="6184139" y="1343542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723838" y="1482613"/>
              <a:ext cx="267223" cy="233165"/>
              <a:chOff x="6908262" y="1240186"/>
              <a:chExt cx="472209" cy="412024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8" name="Google Shape;518;p34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Record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519" name="Google Shape;519;p34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520" name="Google Shape;520;p34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Quiz</a:t>
              </a:r>
              <a:endParaRPr b="0" i="0" sz="11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521" name="Google Shape;521;p34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2" name="Google Shape;522;p34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23" name="Google Shape;523;p34"/>
            <p:cNvGrpSpPr/>
            <p:nvPr/>
          </p:nvGrpSpPr>
          <p:grpSpPr>
            <a:xfrm>
              <a:off x="729627" y="1968358"/>
              <a:ext cx="255615" cy="224557"/>
              <a:chOff x="6184139" y="1980808"/>
              <a:chExt cx="451696" cy="396814"/>
            </a:xfrm>
          </p:grpSpPr>
          <p:sp>
            <p:nvSpPr>
              <p:cNvPr id="524" name="Google Shape;524;p34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75" y="472338"/>
            <a:ext cx="3675525" cy="419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823" y="472350"/>
            <a:ext cx="3794477" cy="41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sic Subject for High School: Sharing Our Music Playlists!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